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9" r:id="rId2"/>
    <p:sldId id="423" r:id="rId3"/>
    <p:sldId id="449" r:id="rId4"/>
    <p:sldId id="445" r:id="rId5"/>
    <p:sldId id="446" r:id="rId6"/>
    <p:sldId id="448" r:id="rId7"/>
    <p:sldId id="418" r:id="rId8"/>
    <p:sldId id="430" r:id="rId9"/>
    <p:sldId id="409" r:id="rId10"/>
    <p:sldId id="410" r:id="rId11"/>
    <p:sldId id="412" r:id="rId12"/>
    <p:sldId id="415" r:id="rId13"/>
    <p:sldId id="416" r:id="rId14"/>
    <p:sldId id="417" r:id="rId15"/>
    <p:sldId id="438" r:id="rId16"/>
    <p:sldId id="440" r:id="rId17"/>
    <p:sldId id="443" r:id="rId18"/>
    <p:sldId id="667" r:id="rId19"/>
    <p:sldId id="682" r:id="rId20"/>
    <p:sldId id="685" r:id="rId21"/>
    <p:sldId id="441" r:id="rId22"/>
  </p:sldIdLst>
  <p:sldSz cx="9144000" cy="6858000" type="screen4x3"/>
  <p:notesSz cx="6954838" cy="9309100"/>
  <p:custDataLst>
    <p:tags r:id="rId2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932">
          <p15:clr>
            <a:srgbClr val="A4A3A4"/>
          </p15:clr>
        </p15:guide>
        <p15:guide id="4" pos="219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4F93B"/>
    <a:srgbClr val="F6BB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6" autoAdjust="0"/>
    <p:restoredTop sz="95699" autoAdjust="0"/>
  </p:normalViewPr>
  <p:slideViewPr>
    <p:cSldViewPr>
      <p:cViewPr varScale="1">
        <p:scale>
          <a:sx n="66" d="100"/>
          <a:sy n="66" d="100"/>
        </p:scale>
        <p:origin x="133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08" y="84"/>
      </p:cViewPr>
      <p:guideLst>
        <p:guide orient="horz" pos="2160"/>
        <p:guide pos="2880"/>
        <p:guide orient="horz" pos="2932"/>
        <p:guide pos="219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the.ut.ac.id/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s://the.ut.ac.id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7A3902-7618-4C34-9883-AABD7AB2E790}" type="doc">
      <dgm:prSet loTypeId="urn:microsoft.com/office/officeart/2005/8/layout/process5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2F507F88-AA60-437F-8468-7C2F0812D778}">
      <dgm:prSet phldrT="[Text]"/>
      <dgm:spPr>
        <a:solidFill>
          <a:srgbClr val="FFFF99"/>
        </a:solidFill>
      </dgm:spPr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Mencari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Informasi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Tentang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Universitas</a:t>
          </a:r>
          <a:r>
            <a:rPr lang="en-US" dirty="0">
              <a:latin typeface="Bahnschrift" panose="020B0502040204020203" pitchFamily="34" charset="0"/>
            </a:rPr>
            <a:t> Terbuka</a:t>
          </a:r>
        </a:p>
      </dgm:t>
    </dgm:pt>
    <dgm:pt modelId="{6664B0DC-199F-49D7-B8C5-ACE805F60F9E}" type="parTrans" cxnId="{851A4838-08FC-445A-A421-6141B405F773}">
      <dgm:prSet/>
      <dgm:spPr/>
      <dgm:t>
        <a:bodyPr/>
        <a:lstStyle/>
        <a:p>
          <a:endParaRPr lang="en-US"/>
        </a:p>
      </dgm:t>
    </dgm:pt>
    <dgm:pt modelId="{D0CE7462-0D10-4CB3-821E-4B0A5FD29402}" type="sibTrans" cxnId="{851A4838-08FC-445A-A421-6141B405F773}">
      <dgm:prSet/>
      <dgm:spPr/>
      <dgm:t>
        <a:bodyPr/>
        <a:lstStyle/>
        <a:p>
          <a:endParaRPr lang="en-US"/>
        </a:p>
      </dgm:t>
    </dgm:pt>
    <dgm:pt modelId="{3FA96EB3-3F48-49FC-B0CF-DB7F1A04FD52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Admisi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dan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Melengkapi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Berkas</a:t>
          </a:r>
          <a:endParaRPr lang="en-US" dirty="0">
            <a:latin typeface="Bahnschrift" panose="020B0502040204020203" pitchFamily="34" charset="0"/>
          </a:endParaRPr>
        </a:p>
      </dgm:t>
    </dgm:pt>
    <dgm:pt modelId="{2B5B40AA-652C-484A-A9E2-944CC6018B94}" type="parTrans" cxnId="{859F0EBF-415D-4CAE-96FE-894690DC3046}">
      <dgm:prSet/>
      <dgm:spPr/>
      <dgm:t>
        <a:bodyPr/>
        <a:lstStyle/>
        <a:p>
          <a:endParaRPr lang="en-US"/>
        </a:p>
      </dgm:t>
    </dgm:pt>
    <dgm:pt modelId="{B547A2A3-8DE7-4E5B-9F17-B06657084A29}" type="sibTrans" cxnId="{859F0EBF-415D-4CAE-96FE-894690DC3046}">
      <dgm:prSet/>
      <dgm:spPr/>
      <dgm:t>
        <a:bodyPr/>
        <a:lstStyle/>
        <a:p>
          <a:endParaRPr lang="en-US"/>
        </a:p>
      </dgm:t>
    </dgm:pt>
    <dgm:pt modelId="{F2F4258A-1B7F-40F7-884E-CEE54FA0DDF9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Menerima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Bahan</a:t>
          </a:r>
          <a:r>
            <a:rPr lang="en-US" dirty="0">
              <a:latin typeface="Bahnschrift" panose="020B0502040204020203" pitchFamily="34" charset="0"/>
            </a:rPr>
            <a:t> Ajar</a:t>
          </a:r>
          <a:br>
            <a:rPr lang="en-US" dirty="0">
              <a:latin typeface="Bahnschrift" panose="020B0502040204020203" pitchFamily="34" charset="0"/>
            </a:rPr>
          </a:br>
          <a:r>
            <a:rPr lang="en-US" dirty="0">
              <a:latin typeface="Bahnschrift" panose="020B0502040204020203" pitchFamily="34" charset="0"/>
            </a:rPr>
            <a:t>(</a:t>
          </a:r>
          <a:r>
            <a:rPr lang="en-US" dirty="0" err="1">
              <a:latin typeface="Bahnschrift" panose="020B0502040204020203" pitchFamily="34" charset="0"/>
            </a:rPr>
            <a:t>untuk</a:t>
          </a:r>
          <a:r>
            <a:rPr lang="en-US" dirty="0">
              <a:latin typeface="Bahnschrift" panose="020B0502040204020203" pitchFamily="34" charset="0"/>
            </a:rPr>
            <a:t> MK </a:t>
          </a:r>
          <a:r>
            <a:rPr lang="en-US" dirty="0" err="1">
              <a:latin typeface="Bahnschrift" panose="020B0502040204020203" pitchFamily="34" charset="0"/>
            </a:rPr>
            <a:t>bukan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mengulang</a:t>
          </a:r>
          <a:r>
            <a:rPr lang="en-US" dirty="0">
              <a:latin typeface="Bahnschrift" panose="020B0502040204020203" pitchFamily="34" charset="0"/>
            </a:rPr>
            <a:t>) </a:t>
          </a:r>
        </a:p>
      </dgm:t>
    </dgm:pt>
    <dgm:pt modelId="{76D9975A-F278-4D50-B2BC-8F8799A56B4D}" type="parTrans" cxnId="{C1EE455F-B629-4765-8C14-241CEDE0A361}">
      <dgm:prSet/>
      <dgm:spPr/>
      <dgm:t>
        <a:bodyPr/>
        <a:lstStyle/>
        <a:p>
          <a:endParaRPr lang="en-US"/>
        </a:p>
      </dgm:t>
    </dgm:pt>
    <dgm:pt modelId="{30BBBE96-4681-44D3-819F-78EA489EBB0B}" type="sibTrans" cxnId="{C1EE455F-B629-4765-8C14-241CEDE0A361}">
      <dgm:prSet/>
      <dgm:spPr/>
      <dgm:t>
        <a:bodyPr/>
        <a:lstStyle/>
        <a:p>
          <a:endParaRPr lang="en-US"/>
        </a:p>
      </dgm:t>
    </dgm:pt>
    <dgm:pt modelId="{2BD202B9-A64F-4FA3-B0ED-3FBD9906DDA1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Mengikuti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Layanan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Bantuan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Belajar</a:t>
          </a:r>
          <a:r>
            <a:rPr lang="en-US" dirty="0">
              <a:latin typeface="Bahnschrift" panose="020B0502040204020203" pitchFamily="34" charset="0"/>
            </a:rPr>
            <a:t> Yang </a:t>
          </a:r>
          <a:r>
            <a:rPr lang="en-US" dirty="0" err="1">
              <a:latin typeface="Bahnschrift" panose="020B0502040204020203" pitchFamily="34" charset="0"/>
            </a:rPr>
            <a:t>Disediakan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Universitas</a:t>
          </a:r>
          <a:r>
            <a:rPr lang="en-US" dirty="0">
              <a:latin typeface="Bahnschrift" panose="020B0502040204020203" pitchFamily="34" charset="0"/>
            </a:rPr>
            <a:t> Terbuka</a:t>
          </a:r>
        </a:p>
      </dgm:t>
    </dgm:pt>
    <dgm:pt modelId="{12F4FDAB-2771-4C20-A696-890BFD530BB9}" type="parTrans" cxnId="{760C2689-16F0-4997-B21B-90EDAD37FA83}">
      <dgm:prSet/>
      <dgm:spPr/>
      <dgm:t>
        <a:bodyPr/>
        <a:lstStyle/>
        <a:p>
          <a:endParaRPr lang="en-US"/>
        </a:p>
      </dgm:t>
    </dgm:pt>
    <dgm:pt modelId="{21F76391-C508-4FA0-A76B-3F858F606D9E}" type="sibTrans" cxnId="{760C2689-16F0-4997-B21B-90EDAD37FA83}">
      <dgm:prSet/>
      <dgm:spPr/>
      <dgm:t>
        <a:bodyPr/>
        <a:lstStyle/>
        <a:p>
          <a:endParaRPr lang="en-US"/>
        </a:p>
      </dgm:t>
    </dgm:pt>
    <dgm:pt modelId="{77684465-AF4D-4A4B-9F24-75CAC2377035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Melakukan</a:t>
          </a:r>
          <a:r>
            <a:rPr lang="en-US" dirty="0">
              <a:latin typeface="Bahnschrift" panose="020B0502040204020203" pitchFamily="34" charset="0"/>
            </a:rPr>
            <a:t> proses </a:t>
          </a:r>
          <a:r>
            <a:rPr lang="en-US" dirty="0" err="1">
              <a:latin typeface="Bahnschrift" panose="020B0502040204020203" pitchFamily="34" charset="0"/>
            </a:rPr>
            <a:t>belajar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mandiri</a:t>
          </a:r>
          <a:r>
            <a:rPr lang="en-US" dirty="0">
              <a:latin typeface="Bahnschrift" panose="020B0502040204020203" pitchFamily="34" charset="0"/>
            </a:rPr>
            <a:t>, </a:t>
          </a:r>
          <a:r>
            <a:rPr lang="en-US" dirty="0" err="1">
              <a:latin typeface="Bahnschrift" panose="020B0502040204020203" pitchFamily="34" charset="0"/>
            </a:rPr>
            <a:t>mengerjakan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Latihan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Mandiri</a:t>
          </a:r>
          <a:endParaRPr lang="en-US" dirty="0">
            <a:latin typeface="Bahnschrift" panose="020B0502040204020203" pitchFamily="34" charset="0"/>
          </a:endParaRPr>
        </a:p>
      </dgm:t>
    </dgm:pt>
    <dgm:pt modelId="{98E56E02-DFB2-43E4-B849-190B7F2D9E89}" type="parTrans" cxnId="{A97ECCC3-C182-4FB5-B6D1-FF062964AFFF}">
      <dgm:prSet/>
      <dgm:spPr/>
      <dgm:t>
        <a:bodyPr/>
        <a:lstStyle/>
        <a:p>
          <a:endParaRPr lang="en-US"/>
        </a:p>
      </dgm:t>
    </dgm:pt>
    <dgm:pt modelId="{A604218A-E5C9-44AF-8127-B9D7269A3E11}" type="sibTrans" cxnId="{A97ECCC3-C182-4FB5-B6D1-FF062964AFFF}">
      <dgm:prSet/>
      <dgm:spPr/>
      <dgm:t>
        <a:bodyPr/>
        <a:lstStyle/>
        <a:p>
          <a:endParaRPr lang="en-US"/>
        </a:p>
      </dgm:t>
    </dgm:pt>
    <dgm:pt modelId="{7281FDA8-99BF-4468-9813-AAD8A6236091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Registrasi</a:t>
          </a:r>
          <a:r>
            <a:rPr lang="en-US" dirty="0">
              <a:latin typeface="Bahnschrift" panose="020B0502040204020203" pitchFamily="34" charset="0"/>
            </a:rPr>
            <a:t> Mata </a:t>
          </a:r>
          <a:r>
            <a:rPr lang="en-US" dirty="0" err="1">
              <a:latin typeface="Bahnschrift" panose="020B0502040204020203" pitchFamily="34" charset="0"/>
            </a:rPr>
            <a:t>Kuliah</a:t>
          </a:r>
          <a:r>
            <a:rPr lang="en-US" dirty="0">
              <a:latin typeface="Bahnschrift" panose="020B0502040204020203" pitchFamily="34" charset="0"/>
            </a:rPr>
            <a:t> (MK)  </a:t>
          </a:r>
        </a:p>
      </dgm:t>
    </dgm:pt>
    <dgm:pt modelId="{4148DDE8-8BDA-4847-9CAE-89E9CA8EEC3D}" type="parTrans" cxnId="{83BEDE39-6C4B-48EF-87A8-0BD0BA016DB0}">
      <dgm:prSet/>
      <dgm:spPr/>
      <dgm:t>
        <a:bodyPr/>
        <a:lstStyle/>
        <a:p>
          <a:endParaRPr lang="en-US"/>
        </a:p>
      </dgm:t>
    </dgm:pt>
    <dgm:pt modelId="{5D729344-B361-474E-BEE5-05756BE64529}" type="sibTrans" cxnId="{83BEDE39-6C4B-48EF-87A8-0BD0BA016DB0}">
      <dgm:prSet/>
      <dgm:spPr/>
      <dgm:t>
        <a:bodyPr/>
        <a:lstStyle/>
        <a:p>
          <a:endParaRPr lang="en-US"/>
        </a:p>
      </dgm:t>
    </dgm:pt>
    <dgm:pt modelId="{BBABD992-12DA-4301-9F9B-2B77DC84A2D8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Mempersiapkan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diri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menghadapi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Ujian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Akhir</a:t>
          </a:r>
          <a:r>
            <a:rPr lang="en-US" dirty="0">
              <a:latin typeface="Bahnschrift" panose="020B0502040204020203" pitchFamily="34" charset="0"/>
            </a:rPr>
            <a:t> Semester</a:t>
          </a:r>
        </a:p>
      </dgm:t>
    </dgm:pt>
    <dgm:pt modelId="{CD7ED31F-1CF4-4BBA-BA8F-E85C208152CF}" type="parTrans" cxnId="{1B37F6E5-DFAC-48C1-8AEA-3FD5F016E4C7}">
      <dgm:prSet/>
      <dgm:spPr/>
      <dgm:t>
        <a:bodyPr/>
        <a:lstStyle/>
        <a:p>
          <a:endParaRPr lang="en-US"/>
        </a:p>
      </dgm:t>
    </dgm:pt>
    <dgm:pt modelId="{55A987E1-B143-4826-A919-CC17911FF2E0}" type="sibTrans" cxnId="{1B37F6E5-DFAC-48C1-8AEA-3FD5F016E4C7}">
      <dgm:prSet/>
      <dgm:spPr/>
      <dgm:t>
        <a:bodyPr/>
        <a:lstStyle/>
        <a:p>
          <a:endParaRPr lang="en-US"/>
        </a:p>
      </dgm:t>
    </dgm:pt>
    <dgm:pt modelId="{2E059FD0-2A8C-4667-8C4D-EA0A379CB445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Ujian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Akhir</a:t>
          </a:r>
          <a:r>
            <a:rPr lang="en-US" dirty="0">
              <a:latin typeface="Bahnschrift" panose="020B0502040204020203" pitchFamily="34" charset="0"/>
            </a:rPr>
            <a:t> Semester</a:t>
          </a:r>
        </a:p>
      </dgm:t>
    </dgm:pt>
    <dgm:pt modelId="{EECB39FC-76F3-4635-BDD7-6EEDE42A7CA0}" type="parTrans" cxnId="{3F37A36D-512C-4228-A78F-FDD240204810}">
      <dgm:prSet/>
      <dgm:spPr/>
      <dgm:t>
        <a:bodyPr/>
        <a:lstStyle/>
        <a:p>
          <a:endParaRPr lang="en-US"/>
        </a:p>
      </dgm:t>
    </dgm:pt>
    <dgm:pt modelId="{A3328C73-B865-4F16-9B44-CD99E9874B19}" type="sibTrans" cxnId="{3F37A36D-512C-4228-A78F-FDD240204810}">
      <dgm:prSet/>
      <dgm:spPr/>
      <dgm:t>
        <a:bodyPr/>
        <a:lstStyle/>
        <a:p>
          <a:endParaRPr lang="en-US"/>
        </a:p>
      </dgm:t>
    </dgm:pt>
    <dgm:pt modelId="{D5E924EA-808A-4FE1-AE85-0C3C61C1A46E}">
      <dgm:prSet phldrT="[Text]"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Pengumuman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Nilai</a:t>
          </a:r>
          <a:r>
            <a:rPr lang="en-US" dirty="0">
              <a:latin typeface="Bahnschrift" panose="020B0502040204020203" pitchFamily="34" charset="0"/>
            </a:rPr>
            <a:t>.</a:t>
          </a:r>
          <a:br>
            <a:rPr lang="en-US" dirty="0">
              <a:latin typeface="Bahnschrift" panose="020B0502040204020203" pitchFamily="34" charset="0"/>
            </a:rPr>
          </a:br>
          <a:r>
            <a:rPr lang="en-US" dirty="0" err="1">
              <a:latin typeface="Bahnschrift" panose="020B0502040204020203" pitchFamily="34" charset="0"/>
            </a:rPr>
            <a:t>Jika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ada</a:t>
          </a:r>
          <a:r>
            <a:rPr lang="en-US" dirty="0">
              <a:latin typeface="Bahnschrift" panose="020B0502040204020203" pitchFamily="34" charset="0"/>
            </a:rPr>
            <a:t> MK yang </a:t>
          </a:r>
          <a:r>
            <a:rPr lang="en-US" dirty="0" err="1">
              <a:latin typeface="Bahnschrift" panose="020B0502040204020203" pitchFamily="34" charset="0"/>
            </a:rPr>
            <a:t>perlu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diulang</a:t>
          </a:r>
          <a:r>
            <a:rPr lang="en-US" dirty="0">
              <a:latin typeface="Bahnschrift" panose="020B0502040204020203" pitchFamily="34" charset="0"/>
            </a:rPr>
            <a:t> semester </a:t>
          </a:r>
          <a:r>
            <a:rPr lang="en-US" dirty="0" err="1">
              <a:latin typeface="Bahnschrift" panose="020B0502040204020203" pitchFamily="34" charset="0"/>
            </a:rPr>
            <a:t>depan</a:t>
          </a:r>
          <a:endParaRPr lang="en-US" dirty="0">
            <a:latin typeface="Bahnschrift" panose="020B0502040204020203" pitchFamily="34" charset="0"/>
          </a:endParaRPr>
        </a:p>
      </dgm:t>
    </dgm:pt>
    <dgm:pt modelId="{F1770539-733A-49BD-912E-4DFBC9A7CA44}" type="parTrans" cxnId="{B4589441-4824-4AC0-B4F6-3435307BC380}">
      <dgm:prSet/>
      <dgm:spPr/>
      <dgm:t>
        <a:bodyPr/>
        <a:lstStyle/>
        <a:p>
          <a:endParaRPr lang="en-US"/>
        </a:p>
      </dgm:t>
    </dgm:pt>
    <dgm:pt modelId="{65E070C6-CB75-4E32-9A7E-AC8A6F8D92AE}" type="sibTrans" cxnId="{B4589441-4824-4AC0-B4F6-3435307BC380}">
      <dgm:prSet/>
      <dgm:spPr/>
      <dgm:t>
        <a:bodyPr/>
        <a:lstStyle/>
        <a:p>
          <a:endParaRPr lang="en-US"/>
        </a:p>
      </dgm:t>
    </dgm:pt>
    <dgm:pt modelId="{5D1F6169-EC09-4F36-90D3-85895D90647A}">
      <dgm:prSet phldrT="[Text]"/>
      <dgm:spPr>
        <a:effectLst>
          <a:glow rad="228600">
            <a:srgbClr val="F4F93B">
              <a:alpha val="40000"/>
            </a:srgbClr>
          </a:glow>
        </a:effectLst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en-US" dirty="0" err="1">
              <a:solidFill>
                <a:srgbClr val="FF0000"/>
              </a:solidFill>
              <a:latin typeface="Bahnschrift" panose="020B0502040204020203" pitchFamily="34" charset="0"/>
            </a:rPr>
            <a:t>Ikut</a:t>
          </a:r>
          <a:r>
            <a:rPr lang="en-US" dirty="0">
              <a:solidFill>
                <a:srgbClr val="FF0000"/>
              </a:solidFill>
              <a:latin typeface="Bahnschrift" panose="020B0502040204020203" pitchFamily="34" charset="0"/>
            </a:rPr>
            <a:t> LPKBJJ (OSMB, PKBJJ, WT, KU)</a:t>
          </a:r>
        </a:p>
      </dgm:t>
    </dgm:pt>
    <dgm:pt modelId="{B2C1A06F-29CE-45F4-8033-4BE058D00301}" type="parTrans" cxnId="{F385EC22-1282-4115-90C2-C3E3C5D8A79B}">
      <dgm:prSet/>
      <dgm:spPr/>
      <dgm:t>
        <a:bodyPr/>
        <a:lstStyle/>
        <a:p>
          <a:endParaRPr lang="en-US"/>
        </a:p>
      </dgm:t>
    </dgm:pt>
    <dgm:pt modelId="{8EF4E903-49F1-43B9-AAF6-7DC18E4791A0}" type="sibTrans" cxnId="{F385EC22-1282-4115-90C2-C3E3C5D8A79B}">
      <dgm:prSet/>
      <dgm:spPr/>
      <dgm:t>
        <a:bodyPr/>
        <a:lstStyle/>
        <a:p>
          <a:endParaRPr lang="en-US"/>
        </a:p>
      </dgm:t>
    </dgm:pt>
    <dgm:pt modelId="{23089916-C66D-4449-AE50-39284F2CD0E0}">
      <dgm:prSet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Registrasi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Matakuliah</a:t>
          </a:r>
          <a:r>
            <a:rPr lang="en-US" dirty="0">
              <a:latin typeface="Bahnschrift" panose="020B0502040204020203" pitchFamily="34" charset="0"/>
            </a:rPr>
            <a:t>, </a:t>
          </a:r>
          <a:r>
            <a:rPr lang="en-US" dirty="0" err="1">
              <a:latin typeface="Bahnschrift" panose="020B0502040204020203" pitchFamily="34" charset="0"/>
            </a:rPr>
            <a:t>Termasuk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Ulang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dan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Atpem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jika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perlu</a:t>
          </a:r>
          <a:r>
            <a:rPr lang="en-US" dirty="0">
              <a:latin typeface="Bahnschrift" panose="020B0502040204020203" pitchFamily="34" charset="0"/>
            </a:rPr>
            <a:t>.</a:t>
          </a:r>
          <a:endParaRPr lang="en-US" dirty="0"/>
        </a:p>
      </dgm:t>
    </dgm:pt>
    <dgm:pt modelId="{CE6337F6-B4E1-480F-B546-E8DCA3B654D9}" type="parTrans" cxnId="{7307317A-BD92-4EAB-803F-32D63C19A573}">
      <dgm:prSet/>
      <dgm:spPr/>
      <dgm:t>
        <a:bodyPr/>
        <a:lstStyle/>
        <a:p>
          <a:endParaRPr lang="en-US"/>
        </a:p>
      </dgm:t>
    </dgm:pt>
    <dgm:pt modelId="{16F6E0DC-A481-4DE0-8686-BBE523724FE7}" type="sibTrans" cxnId="{7307317A-BD92-4EAB-803F-32D63C19A573}">
      <dgm:prSet/>
      <dgm:spPr/>
      <dgm:t>
        <a:bodyPr/>
        <a:lstStyle/>
        <a:p>
          <a:endParaRPr lang="en-US"/>
        </a:p>
      </dgm:t>
    </dgm:pt>
    <dgm:pt modelId="{65156EAD-CCEA-45CF-84DA-D60C056819CE}" type="pres">
      <dgm:prSet presAssocID="{207A3902-7618-4C34-9883-AABD7AB2E790}" presName="diagram" presStyleCnt="0">
        <dgm:presLayoutVars>
          <dgm:dir/>
          <dgm:resizeHandles val="exact"/>
        </dgm:presLayoutVars>
      </dgm:prSet>
      <dgm:spPr/>
    </dgm:pt>
    <dgm:pt modelId="{415131E7-E746-4B51-8EA5-D544B7EB2F85}" type="pres">
      <dgm:prSet presAssocID="{2F507F88-AA60-437F-8468-7C2F0812D778}" presName="node" presStyleLbl="node1" presStyleIdx="0" presStyleCnt="11">
        <dgm:presLayoutVars>
          <dgm:bulletEnabled val="1"/>
        </dgm:presLayoutVars>
      </dgm:prSet>
      <dgm:spPr/>
    </dgm:pt>
    <dgm:pt modelId="{2A1C712C-8689-41D5-AE08-D785DA27D767}" type="pres">
      <dgm:prSet presAssocID="{D0CE7462-0D10-4CB3-821E-4B0A5FD29402}" presName="sibTrans" presStyleLbl="sibTrans2D1" presStyleIdx="0" presStyleCnt="10"/>
      <dgm:spPr/>
    </dgm:pt>
    <dgm:pt modelId="{E473C000-0321-4420-B4CF-E81439C8416B}" type="pres">
      <dgm:prSet presAssocID="{D0CE7462-0D10-4CB3-821E-4B0A5FD29402}" presName="connectorText" presStyleLbl="sibTrans2D1" presStyleIdx="0" presStyleCnt="10"/>
      <dgm:spPr/>
    </dgm:pt>
    <dgm:pt modelId="{A4944AE0-DE01-4E00-B54C-98A5B056FF07}" type="pres">
      <dgm:prSet presAssocID="{3FA96EB3-3F48-49FC-B0CF-DB7F1A04FD52}" presName="node" presStyleLbl="node1" presStyleIdx="1" presStyleCnt="11">
        <dgm:presLayoutVars>
          <dgm:bulletEnabled val="1"/>
        </dgm:presLayoutVars>
      </dgm:prSet>
      <dgm:spPr/>
    </dgm:pt>
    <dgm:pt modelId="{6E8562C7-FBFD-4642-B9BD-FFDEB962536C}" type="pres">
      <dgm:prSet presAssocID="{B547A2A3-8DE7-4E5B-9F17-B06657084A29}" presName="sibTrans" presStyleLbl="sibTrans2D1" presStyleIdx="1" presStyleCnt="10"/>
      <dgm:spPr/>
    </dgm:pt>
    <dgm:pt modelId="{F84EBD6E-C255-4E31-BFB3-76658FA0A43D}" type="pres">
      <dgm:prSet presAssocID="{B547A2A3-8DE7-4E5B-9F17-B06657084A29}" presName="connectorText" presStyleLbl="sibTrans2D1" presStyleIdx="1" presStyleCnt="10"/>
      <dgm:spPr/>
    </dgm:pt>
    <dgm:pt modelId="{4E6CBF92-F463-4F0A-A8AC-B2F5F3167F32}" type="pres">
      <dgm:prSet presAssocID="{7281FDA8-99BF-4468-9813-AAD8A6236091}" presName="node" presStyleLbl="node1" presStyleIdx="2" presStyleCnt="11">
        <dgm:presLayoutVars>
          <dgm:bulletEnabled val="1"/>
        </dgm:presLayoutVars>
      </dgm:prSet>
      <dgm:spPr/>
    </dgm:pt>
    <dgm:pt modelId="{668D50AF-C335-44E1-ABAA-632BF98A9198}" type="pres">
      <dgm:prSet presAssocID="{5D729344-B361-474E-BEE5-05756BE64529}" presName="sibTrans" presStyleLbl="sibTrans2D1" presStyleIdx="2" presStyleCnt="10"/>
      <dgm:spPr/>
    </dgm:pt>
    <dgm:pt modelId="{7CF603DB-AEB1-4ACE-91FF-01CA69F42B29}" type="pres">
      <dgm:prSet presAssocID="{5D729344-B361-474E-BEE5-05756BE64529}" presName="connectorText" presStyleLbl="sibTrans2D1" presStyleIdx="2" presStyleCnt="10"/>
      <dgm:spPr/>
    </dgm:pt>
    <dgm:pt modelId="{2C404AC3-6F8B-4A2B-9AA9-1ED9CE954408}" type="pres">
      <dgm:prSet presAssocID="{5D1F6169-EC09-4F36-90D3-85895D90647A}" presName="node" presStyleLbl="node1" presStyleIdx="3" presStyleCnt="11">
        <dgm:presLayoutVars>
          <dgm:bulletEnabled val="1"/>
        </dgm:presLayoutVars>
      </dgm:prSet>
      <dgm:spPr/>
    </dgm:pt>
    <dgm:pt modelId="{A1062967-0198-4F5C-87CC-1149B8EAABF2}" type="pres">
      <dgm:prSet presAssocID="{8EF4E903-49F1-43B9-AAF6-7DC18E4791A0}" presName="sibTrans" presStyleLbl="sibTrans2D1" presStyleIdx="3" presStyleCnt="10"/>
      <dgm:spPr/>
    </dgm:pt>
    <dgm:pt modelId="{19ECC8CD-8D06-467B-AC40-5BF129E8FD63}" type="pres">
      <dgm:prSet presAssocID="{8EF4E903-49F1-43B9-AAF6-7DC18E4791A0}" presName="connectorText" presStyleLbl="sibTrans2D1" presStyleIdx="3" presStyleCnt="10"/>
      <dgm:spPr/>
    </dgm:pt>
    <dgm:pt modelId="{05F4EE9B-5163-4679-A366-F322CA5A925C}" type="pres">
      <dgm:prSet presAssocID="{F2F4258A-1B7F-40F7-884E-CEE54FA0DDF9}" presName="node" presStyleLbl="node1" presStyleIdx="4" presStyleCnt="11">
        <dgm:presLayoutVars>
          <dgm:bulletEnabled val="1"/>
        </dgm:presLayoutVars>
      </dgm:prSet>
      <dgm:spPr/>
    </dgm:pt>
    <dgm:pt modelId="{8960FCD7-CB0D-4B85-8F44-9572959B9D85}" type="pres">
      <dgm:prSet presAssocID="{30BBBE96-4681-44D3-819F-78EA489EBB0B}" presName="sibTrans" presStyleLbl="sibTrans2D1" presStyleIdx="4" presStyleCnt="10"/>
      <dgm:spPr/>
    </dgm:pt>
    <dgm:pt modelId="{870F6507-28DD-4FFD-9628-3C2591786281}" type="pres">
      <dgm:prSet presAssocID="{30BBBE96-4681-44D3-819F-78EA489EBB0B}" presName="connectorText" presStyleLbl="sibTrans2D1" presStyleIdx="4" presStyleCnt="10"/>
      <dgm:spPr/>
    </dgm:pt>
    <dgm:pt modelId="{F99C2AE7-B0CB-4A90-A9AB-3BDB97E8EFAB}" type="pres">
      <dgm:prSet presAssocID="{2BD202B9-A64F-4FA3-B0ED-3FBD9906DDA1}" presName="node" presStyleLbl="node1" presStyleIdx="5" presStyleCnt="11">
        <dgm:presLayoutVars>
          <dgm:bulletEnabled val="1"/>
        </dgm:presLayoutVars>
      </dgm:prSet>
      <dgm:spPr/>
    </dgm:pt>
    <dgm:pt modelId="{171BB97D-ABC7-497B-940D-5F528AD95903}" type="pres">
      <dgm:prSet presAssocID="{21F76391-C508-4FA0-A76B-3F858F606D9E}" presName="sibTrans" presStyleLbl="sibTrans2D1" presStyleIdx="5" presStyleCnt="10"/>
      <dgm:spPr/>
    </dgm:pt>
    <dgm:pt modelId="{691D0888-3FC0-4732-8B55-1A51AC12E4D2}" type="pres">
      <dgm:prSet presAssocID="{21F76391-C508-4FA0-A76B-3F858F606D9E}" presName="connectorText" presStyleLbl="sibTrans2D1" presStyleIdx="5" presStyleCnt="10"/>
      <dgm:spPr/>
    </dgm:pt>
    <dgm:pt modelId="{70157C17-8765-47DA-A639-B8E951BF2F03}" type="pres">
      <dgm:prSet presAssocID="{77684465-AF4D-4A4B-9F24-75CAC2377035}" presName="node" presStyleLbl="node1" presStyleIdx="6" presStyleCnt="11">
        <dgm:presLayoutVars>
          <dgm:bulletEnabled val="1"/>
        </dgm:presLayoutVars>
      </dgm:prSet>
      <dgm:spPr/>
    </dgm:pt>
    <dgm:pt modelId="{57AFDDCA-E0A6-41D4-8EF9-3AC8571CCA8E}" type="pres">
      <dgm:prSet presAssocID="{A604218A-E5C9-44AF-8127-B9D7269A3E11}" presName="sibTrans" presStyleLbl="sibTrans2D1" presStyleIdx="6" presStyleCnt="10"/>
      <dgm:spPr/>
    </dgm:pt>
    <dgm:pt modelId="{89AB06A2-440F-4A2F-972B-B91E171BB4A5}" type="pres">
      <dgm:prSet presAssocID="{A604218A-E5C9-44AF-8127-B9D7269A3E11}" presName="connectorText" presStyleLbl="sibTrans2D1" presStyleIdx="6" presStyleCnt="10"/>
      <dgm:spPr/>
    </dgm:pt>
    <dgm:pt modelId="{91E03906-D461-4D01-BD12-0864E8B3769C}" type="pres">
      <dgm:prSet presAssocID="{BBABD992-12DA-4301-9F9B-2B77DC84A2D8}" presName="node" presStyleLbl="node1" presStyleIdx="7" presStyleCnt="11">
        <dgm:presLayoutVars>
          <dgm:bulletEnabled val="1"/>
        </dgm:presLayoutVars>
      </dgm:prSet>
      <dgm:spPr/>
    </dgm:pt>
    <dgm:pt modelId="{A8BA3D11-F319-4962-9958-76BD7D959BDC}" type="pres">
      <dgm:prSet presAssocID="{55A987E1-B143-4826-A919-CC17911FF2E0}" presName="sibTrans" presStyleLbl="sibTrans2D1" presStyleIdx="7" presStyleCnt="10"/>
      <dgm:spPr/>
    </dgm:pt>
    <dgm:pt modelId="{6CA218B4-9836-40AA-A263-4A5A139E7304}" type="pres">
      <dgm:prSet presAssocID="{55A987E1-B143-4826-A919-CC17911FF2E0}" presName="connectorText" presStyleLbl="sibTrans2D1" presStyleIdx="7" presStyleCnt="10"/>
      <dgm:spPr/>
    </dgm:pt>
    <dgm:pt modelId="{C3194CE2-EE7C-4DF2-A21E-CC5AE12B27BA}" type="pres">
      <dgm:prSet presAssocID="{2E059FD0-2A8C-4667-8C4D-EA0A379CB445}" presName="node" presStyleLbl="node1" presStyleIdx="8" presStyleCnt="11">
        <dgm:presLayoutVars>
          <dgm:bulletEnabled val="1"/>
        </dgm:presLayoutVars>
      </dgm:prSet>
      <dgm:spPr/>
    </dgm:pt>
    <dgm:pt modelId="{23D036FF-B7F4-4747-A4B7-1A2406EE3386}" type="pres">
      <dgm:prSet presAssocID="{A3328C73-B865-4F16-9B44-CD99E9874B19}" presName="sibTrans" presStyleLbl="sibTrans2D1" presStyleIdx="8" presStyleCnt="10"/>
      <dgm:spPr/>
    </dgm:pt>
    <dgm:pt modelId="{56915B1D-1C01-44A3-B2F7-E6E2051E3211}" type="pres">
      <dgm:prSet presAssocID="{A3328C73-B865-4F16-9B44-CD99E9874B19}" presName="connectorText" presStyleLbl="sibTrans2D1" presStyleIdx="8" presStyleCnt="10"/>
      <dgm:spPr/>
    </dgm:pt>
    <dgm:pt modelId="{5270433F-C9EA-48A6-94D3-2C9CCC76BC9C}" type="pres">
      <dgm:prSet presAssocID="{D5E924EA-808A-4FE1-AE85-0C3C61C1A46E}" presName="node" presStyleLbl="node1" presStyleIdx="9" presStyleCnt="11">
        <dgm:presLayoutVars>
          <dgm:bulletEnabled val="1"/>
        </dgm:presLayoutVars>
      </dgm:prSet>
      <dgm:spPr/>
    </dgm:pt>
    <dgm:pt modelId="{EB5492FB-946A-4DD8-AFBE-3802DA6DB9D8}" type="pres">
      <dgm:prSet presAssocID="{65E070C6-CB75-4E32-9A7E-AC8A6F8D92AE}" presName="sibTrans" presStyleLbl="sibTrans2D1" presStyleIdx="9" presStyleCnt="10"/>
      <dgm:spPr/>
    </dgm:pt>
    <dgm:pt modelId="{E62035F7-1C68-4228-BA5F-308CA8ED28D0}" type="pres">
      <dgm:prSet presAssocID="{65E070C6-CB75-4E32-9A7E-AC8A6F8D92AE}" presName="connectorText" presStyleLbl="sibTrans2D1" presStyleIdx="9" presStyleCnt="10"/>
      <dgm:spPr/>
    </dgm:pt>
    <dgm:pt modelId="{2F72ABF0-3406-4CD3-AC2B-ECB04D6173D0}" type="pres">
      <dgm:prSet presAssocID="{23089916-C66D-4449-AE50-39284F2CD0E0}" presName="node" presStyleLbl="node1" presStyleIdx="10" presStyleCnt="11">
        <dgm:presLayoutVars>
          <dgm:bulletEnabled val="1"/>
        </dgm:presLayoutVars>
      </dgm:prSet>
      <dgm:spPr/>
    </dgm:pt>
  </dgm:ptLst>
  <dgm:cxnLst>
    <dgm:cxn modelId="{CA65390D-B1F0-4CCB-A932-8DEA3477A03A}" type="presOf" srcId="{7281FDA8-99BF-4468-9813-AAD8A6236091}" destId="{4E6CBF92-F463-4F0A-A8AC-B2F5F3167F32}" srcOrd="0" destOrd="0" presId="urn:microsoft.com/office/officeart/2005/8/layout/process5"/>
    <dgm:cxn modelId="{8B33770E-3AC6-4005-AFCF-F5BFC8281DE4}" type="presOf" srcId="{D0CE7462-0D10-4CB3-821E-4B0A5FD29402}" destId="{E473C000-0321-4420-B4CF-E81439C8416B}" srcOrd="1" destOrd="0" presId="urn:microsoft.com/office/officeart/2005/8/layout/process5"/>
    <dgm:cxn modelId="{68EC4B13-1CE1-4081-A3FE-F60EDB354BBC}" type="presOf" srcId="{D5E924EA-808A-4FE1-AE85-0C3C61C1A46E}" destId="{5270433F-C9EA-48A6-94D3-2C9CCC76BC9C}" srcOrd="0" destOrd="0" presId="urn:microsoft.com/office/officeart/2005/8/layout/process5"/>
    <dgm:cxn modelId="{A888DB17-7326-4CFC-A2F7-8D50A3E7163A}" type="presOf" srcId="{2E059FD0-2A8C-4667-8C4D-EA0A379CB445}" destId="{C3194CE2-EE7C-4DF2-A21E-CC5AE12B27BA}" srcOrd="0" destOrd="0" presId="urn:microsoft.com/office/officeart/2005/8/layout/process5"/>
    <dgm:cxn modelId="{F385EC22-1282-4115-90C2-C3E3C5D8A79B}" srcId="{207A3902-7618-4C34-9883-AABD7AB2E790}" destId="{5D1F6169-EC09-4F36-90D3-85895D90647A}" srcOrd="3" destOrd="0" parTransId="{B2C1A06F-29CE-45F4-8033-4BE058D00301}" sibTransId="{8EF4E903-49F1-43B9-AAF6-7DC18E4791A0}"/>
    <dgm:cxn modelId="{677A572B-E422-43BC-8229-CA5B2207842F}" type="presOf" srcId="{F2F4258A-1B7F-40F7-884E-CEE54FA0DDF9}" destId="{05F4EE9B-5163-4679-A366-F322CA5A925C}" srcOrd="0" destOrd="0" presId="urn:microsoft.com/office/officeart/2005/8/layout/process5"/>
    <dgm:cxn modelId="{851A4838-08FC-445A-A421-6141B405F773}" srcId="{207A3902-7618-4C34-9883-AABD7AB2E790}" destId="{2F507F88-AA60-437F-8468-7C2F0812D778}" srcOrd="0" destOrd="0" parTransId="{6664B0DC-199F-49D7-B8C5-ACE805F60F9E}" sibTransId="{D0CE7462-0D10-4CB3-821E-4B0A5FD29402}"/>
    <dgm:cxn modelId="{B8A1D238-C74C-47BF-8C5D-E1C9354B7873}" type="presOf" srcId="{55A987E1-B143-4826-A919-CC17911FF2E0}" destId="{A8BA3D11-F319-4962-9958-76BD7D959BDC}" srcOrd="0" destOrd="0" presId="urn:microsoft.com/office/officeart/2005/8/layout/process5"/>
    <dgm:cxn modelId="{83BEDE39-6C4B-48EF-87A8-0BD0BA016DB0}" srcId="{207A3902-7618-4C34-9883-AABD7AB2E790}" destId="{7281FDA8-99BF-4468-9813-AAD8A6236091}" srcOrd="2" destOrd="0" parTransId="{4148DDE8-8BDA-4847-9CAE-89E9CA8EEC3D}" sibTransId="{5D729344-B361-474E-BEE5-05756BE64529}"/>
    <dgm:cxn modelId="{2E7E965E-F33B-4E32-B66D-06173985860D}" type="presOf" srcId="{65E070C6-CB75-4E32-9A7E-AC8A6F8D92AE}" destId="{EB5492FB-946A-4DD8-AFBE-3802DA6DB9D8}" srcOrd="0" destOrd="0" presId="urn:microsoft.com/office/officeart/2005/8/layout/process5"/>
    <dgm:cxn modelId="{3F53295F-7389-4F4E-A46D-CF480A7B1789}" type="presOf" srcId="{23089916-C66D-4449-AE50-39284F2CD0E0}" destId="{2F72ABF0-3406-4CD3-AC2B-ECB04D6173D0}" srcOrd="0" destOrd="0" presId="urn:microsoft.com/office/officeart/2005/8/layout/process5"/>
    <dgm:cxn modelId="{C1EE455F-B629-4765-8C14-241CEDE0A361}" srcId="{207A3902-7618-4C34-9883-AABD7AB2E790}" destId="{F2F4258A-1B7F-40F7-884E-CEE54FA0DDF9}" srcOrd="4" destOrd="0" parTransId="{76D9975A-F278-4D50-B2BC-8F8799A56B4D}" sibTransId="{30BBBE96-4681-44D3-819F-78EA489EBB0B}"/>
    <dgm:cxn modelId="{B4589441-4824-4AC0-B4F6-3435307BC380}" srcId="{207A3902-7618-4C34-9883-AABD7AB2E790}" destId="{D5E924EA-808A-4FE1-AE85-0C3C61C1A46E}" srcOrd="9" destOrd="0" parTransId="{F1770539-733A-49BD-912E-4DFBC9A7CA44}" sibTransId="{65E070C6-CB75-4E32-9A7E-AC8A6F8D92AE}"/>
    <dgm:cxn modelId="{295E7A48-3A46-41D0-8224-7308DA2C1F9B}" type="presOf" srcId="{30BBBE96-4681-44D3-819F-78EA489EBB0B}" destId="{870F6507-28DD-4FFD-9628-3C2591786281}" srcOrd="1" destOrd="0" presId="urn:microsoft.com/office/officeart/2005/8/layout/process5"/>
    <dgm:cxn modelId="{3F37A36D-512C-4228-A78F-FDD240204810}" srcId="{207A3902-7618-4C34-9883-AABD7AB2E790}" destId="{2E059FD0-2A8C-4667-8C4D-EA0A379CB445}" srcOrd="8" destOrd="0" parTransId="{EECB39FC-76F3-4635-BDD7-6EEDE42A7CA0}" sibTransId="{A3328C73-B865-4F16-9B44-CD99E9874B19}"/>
    <dgm:cxn modelId="{02C3F473-DD9E-4737-8C4A-1FECC1849195}" type="presOf" srcId="{55A987E1-B143-4826-A919-CC17911FF2E0}" destId="{6CA218B4-9836-40AA-A263-4A5A139E7304}" srcOrd="1" destOrd="0" presId="urn:microsoft.com/office/officeart/2005/8/layout/process5"/>
    <dgm:cxn modelId="{CBDA1679-8F1F-4E50-B80E-665FD84C5833}" type="presOf" srcId="{2F507F88-AA60-437F-8468-7C2F0812D778}" destId="{415131E7-E746-4B51-8EA5-D544B7EB2F85}" srcOrd="0" destOrd="0" presId="urn:microsoft.com/office/officeart/2005/8/layout/process5"/>
    <dgm:cxn modelId="{60F3005A-82AD-431A-A2CC-4152C67D26B3}" type="presOf" srcId="{30BBBE96-4681-44D3-819F-78EA489EBB0B}" destId="{8960FCD7-CB0D-4B85-8F44-9572959B9D85}" srcOrd="0" destOrd="0" presId="urn:microsoft.com/office/officeart/2005/8/layout/process5"/>
    <dgm:cxn modelId="{7307317A-BD92-4EAB-803F-32D63C19A573}" srcId="{207A3902-7618-4C34-9883-AABD7AB2E790}" destId="{23089916-C66D-4449-AE50-39284F2CD0E0}" srcOrd="10" destOrd="0" parTransId="{CE6337F6-B4E1-480F-B546-E8DCA3B654D9}" sibTransId="{16F6E0DC-A481-4DE0-8686-BBE523724FE7}"/>
    <dgm:cxn modelId="{760C2689-16F0-4997-B21B-90EDAD37FA83}" srcId="{207A3902-7618-4C34-9883-AABD7AB2E790}" destId="{2BD202B9-A64F-4FA3-B0ED-3FBD9906DDA1}" srcOrd="5" destOrd="0" parTransId="{12F4FDAB-2771-4C20-A696-890BFD530BB9}" sibTransId="{21F76391-C508-4FA0-A76B-3F858F606D9E}"/>
    <dgm:cxn modelId="{098AB190-00E5-4F56-84DD-F05F497CCE14}" type="presOf" srcId="{5D729344-B361-474E-BEE5-05756BE64529}" destId="{7CF603DB-AEB1-4ACE-91FF-01CA69F42B29}" srcOrd="1" destOrd="0" presId="urn:microsoft.com/office/officeart/2005/8/layout/process5"/>
    <dgm:cxn modelId="{C512EB91-DD1C-4D2D-9BAA-AAC62AE2FB72}" type="presOf" srcId="{207A3902-7618-4C34-9883-AABD7AB2E790}" destId="{65156EAD-CCEA-45CF-84DA-D60C056819CE}" srcOrd="0" destOrd="0" presId="urn:microsoft.com/office/officeart/2005/8/layout/process5"/>
    <dgm:cxn modelId="{274F6094-4B7D-40D9-94C3-857737E851BE}" type="presOf" srcId="{8EF4E903-49F1-43B9-AAF6-7DC18E4791A0}" destId="{19ECC8CD-8D06-467B-AC40-5BF129E8FD63}" srcOrd="1" destOrd="0" presId="urn:microsoft.com/office/officeart/2005/8/layout/process5"/>
    <dgm:cxn modelId="{C656679A-7A71-4D73-BD94-D71407B823D0}" type="presOf" srcId="{8EF4E903-49F1-43B9-AAF6-7DC18E4791A0}" destId="{A1062967-0198-4F5C-87CC-1149B8EAABF2}" srcOrd="0" destOrd="0" presId="urn:microsoft.com/office/officeart/2005/8/layout/process5"/>
    <dgm:cxn modelId="{28B49CB1-D4E5-48B7-8726-57EC6B75E036}" type="presOf" srcId="{A604218A-E5C9-44AF-8127-B9D7269A3E11}" destId="{57AFDDCA-E0A6-41D4-8EF9-3AC8571CCA8E}" srcOrd="0" destOrd="0" presId="urn:microsoft.com/office/officeart/2005/8/layout/process5"/>
    <dgm:cxn modelId="{5193D2B4-890A-496E-9413-2C8B925AADA6}" type="presOf" srcId="{3FA96EB3-3F48-49FC-B0CF-DB7F1A04FD52}" destId="{A4944AE0-DE01-4E00-B54C-98A5B056FF07}" srcOrd="0" destOrd="0" presId="urn:microsoft.com/office/officeart/2005/8/layout/process5"/>
    <dgm:cxn modelId="{0228D0BE-019B-4830-A57A-0BC1F8BD50F1}" type="presOf" srcId="{5D1F6169-EC09-4F36-90D3-85895D90647A}" destId="{2C404AC3-6F8B-4A2B-9AA9-1ED9CE954408}" srcOrd="0" destOrd="0" presId="urn:microsoft.com/office/officeart/2005/8/layout/process5"/>
    <dgm:cxn modelId="{859F0EBF-415D-4CAE-96FE-894690DC3046}" srcId="{207A3902-7618-4C34-9883-AABD7AB2E790}" destId="{3FA96EB3-3F48-49FC-B0CF-DB7F1A04FD52}" srcOrd="1" destOrd="0" parTransId="{2B5B40AA-652C-484A-A9E2-944CC6018B94}" sibTransId="{B547A2A3-8DE7-4E5B-9F17-B06657084A29}"/>
    <dgm:cxn modelId="{A97ECCC3-C182-4FB5-B6D1-FF062964AFFF}" srcId="{207A3902-7618-4C34-9883-AABD7AB2E790}" destId="{77684465-AF4D-4A4B-9F24-75CAC2377035}" srcOrd="6" destOrd="0" parTransId="{98E56E02-DFB2-43E4-B849-190B7F2D9E89}" sibTransId="{A604218A-E5C9-44AF-8127-B9D7269A3E11}"/>
    <dgm:cxn modelId="{C5D80FC7-CC0C-459B-8469-FA61337AEFFC}" type="presOf" srcId="{A3328C73-B865-4F16-9B44-CD99E9874B19}" destId="{56915B1D-1C01-44A3-B2F7-E6E2051E3211}" srcOrd="1" destOrd="0" presId="urn:microsoft.com/office/officeart/2005/8/layout/process5"/>
    <dgm:cxn modelId="{A7A56ECC-DFA9-469B-B696-DDC3842655C9}" type="presOf" srcId="{2BD202B9-A64F-4FA3-B0ED-3FBD9906DDA1}" destId="{F99C2AE7-B0CB-4A90-A9AB-3BDB97E8EFAB}" srcOrd="0" destOrd="0" presId="urn:microsoft.com/office/officeart/2005/8/layout/process5"/>
    <dgm:cxn modelId="{EF5282D0-75B7-4E80-85A3-8FABE9E41817}" type="presOf" srcId="{21F76391-C508-4FA0-A76B-3F858F606D9E}" destId="{171BB97D-ABC7-497B-940D-5F528AD95903}" srcOrd="0" destOrd="0" presId="urn:microsoft.com/office/officeart/2005/8/layout/process5"/>
    <dgm:cxn modelId="{96E9BDD5-0C5B-4D48-9D48-C908679D994E}" type="presOf" srcId="{D0CE7462-0D10-4CB3-821E-4B0A5FD29402}" destId="{2A1C712C-8689-41D5-AE08-D785DA27D767}" srcOrd="0" destOrd="0" presId="urn:microsoft.com/office/officeart/2005/8/layout/process5"/>
    <dgm:cxn modelId="{4FA63AE3-8608-4E3B-B1A0-C3319F2FF7BE}" type="presOf" srcId="{B547A2A3-8DE7-4E5B-9F17-B06657084A29}" destId="{6E8562C7-FBFD-4642-B9BD-FFDEB962536C}" srcOrd="0" destOrd="0" presId="urn:microsoft.com/office/officeart/2005/8/layout/process5"/>
    <dgm:cxn modelId="{781FEEE4-D797-42E2-8ECD-473AADCA0CC4}" type="presOf" srcId="{A604218A-E5C9-44AF-8127-B9D7269A3E11}" destId="{89AB06A2-440F-4A2F-972B-B91E171BB4A5}" srcOrd="1" destOrd="0" presId="urn:microsoft.com/office/officeart/2005/8/layout/process5"/>
    <dgm:cxn modelId="{1B37F6E5-DFAC-48C1-8AEA-3FD5F016E4C7}" srcId="{207A3902-7618-4C34-9883-AABD7AB2E790}" destId="{BBABD992-12DA-4301-9F9B-2B77DC84A2D8}" srcOrd="7" destOrd="0" parTransId="{CD7ED31F-1CF4-4BBA-BA8F-E85C208152CF}" sibTransId="{55A987E1-B143-4826-A919-CC17911FF2E0}"/>
    <dgm:cxn modelId="{1BF31CE6-8713-4EC2-AA03-1FD0CDD9432B}" type="presOf" srcId="{5D729344-B361-474E-BEE5-05756BE64529}" destId="{668D50AF-C335-44E1-ABAA-632BF98A9198}" srcOrd="0" destOrd="0" presId="urn:microsoft.com/office/officeart/2005/8/layout/process5"/>
    <dgm:cxn modelId="{60152EEB-C36D-4399-8A3E-1F1A4FE6B38E}" type="presOf" srcId="{77684465-AF4D-4A4B-9F24-75CAC2377035}" destId="{70157C17-8765-47DA-A639-B8E951BF2F03}" srcOrd="0" destOrd="0" presId="urn:microsoft.com/office/officeart/2005/8/layout/process5"/>
    <dgm:cxn modelId="{B02923F0-2B45-43E2-8711-E4B24D032838}" type="presOf" srcId="{A3328C73-B865-4F16-9B44-CD99E9874B19}" destId="{23D036FF-B7F4-4747-A4B7-1A2406EE3386}" srcOrd="0" destOrd="0" presId="urn:microsoft.com/office/officeart/2005/8/layout/process5"/>
    <dgm:cxn modelId="{85095BF8-C415-41EF-B8A7-E78CABE1FE0B}" type="presOf" srcId="{65E070C6-CB75-4E32-9A7E-AC8A6F8D92AE}" destId="{E62035F7-1C68-4228-BA5F-308CA8ED28D0}" srcOrd="1" destOrd="0" presId="urn:microsoft.com/office/officeart/2005/8/layout/process5"/>
    <dgm:cxn modelId="{E773D1F8-A039-420A-806C-DFA50FB0D7EB}" type="presOf" srcId="{B547A2A3-8DE7-4E5B-9F17-B06657084A29}" destId="{F84EBD6E-C255-4E31-BFB3-76658FA0A43D}" srcOrd="1" destOrd="0" presId="urn:microsoft.com/office/officeart/2005/8/layout/process5"/>
    <dgm:cxn modelId="{94862BFB-8DFC-4FD5-8BB6-812CCD19DB57}" type="presOf" srcId="{21F76391-C508-4FA0-A76B-3F858F606D9E}" destId="{691D0888-3FC0-4732-8B55-1A51AC12E4D2}" srcOrd="1" destOrd="0" presId="urn:microsoft.com/office/officeart/2005/8/layout/process5"/>
    <dgm:cxn modelId="{3CE78BFB-F424-46D5-90A2-BB58C225AD35}" type="presOf" srcId="{BBABD992-12DA-4301-9F9B-2B77DC84A2D8}" destId="{91E03906-D461-4D01-BD12-0864E8B3769C}" srcOrd="0" destOrd="0" presId="urn:microsoft.com/office/officeart/2005/8/layout/process5"/>
    <dgm:cxn modelId="{F584B23F-4D66-49E6-8187-E54A51F64157}" type="presParOf" srcId="{65156EAD-CCEA-45CF-84DA-D60C056819CE}" destId="{415131E7-E746-4B51-8EA5-D544B7EB2F85}" srcOrd="0" destOrd="0" presId="urn:microsoft.com/office/officeart/2005/8/layout/process5"/>
    <dgm:cxn modelId="{BEFD94FC-9DD8-49FE-891B-59482314E9D6}" type="presParOf" srcId="{65156EAD-CCEA-45CF-84DA-D60C056819CE}" destId="{2A1C712C-8689-41D5-AE08-D785DA27D767}" srcOrd="1" destOrd="0" presId="urn:microsoft.com/office/officeart/2005/8/layout/process5"/>
    <dgm:cxn modelId="{60C8C5D3-3C7F-4779-A905-9278BAC1211F}" type="presParOf" srcId="{2A1C712C-8689-41D5-AE08-D785DA27D767}" destId="{E473C000-0321-4420-B4CF-E81439C8416B}" srcOrd="0" destOrd="0" presId="urn:microsoft.com/office/officeart/2005/8/layout/process5"/>
    <dgm:cxn modelId="{5D980350-A09E-4AA3-8549-9FCB8A16E50C}" type="presParOf" srcId="{65156EAD-CCEA-45CF-84DA-D60C056819CE}" destId="{A4944AE0-DE01-4E00-B54C-98A5B056FF07}" srcOrd="2" destOrd="0" presId="urn:microsoft.com/office/officeart/2005/8/layout/process5"/>
    <dgm:cxn modelId="{45FCCD60-65D5-4B33-BEBC-F7392A175C11}" type="presParOf" srcId="{65156EAD-CCEA-45CF-84DA-D60C056819CE}" destId="{6E8562C7-FBFD-4642-B9BD-FFDEB962536C}" srcOrd="3" destOrd="0" presId="urn:microsoft.com/office/officeart/2005/8/layout/process5"/>
    <dgm:cxn modelId="{CE1F61DD-85E5-4833-B071-F0B110FBC131}" type="presParOf" srcId="{6E8562C7-FBFD-4642-B9BD-FFDEB962536C}" destId="{F84EBD6E-C255-4E31-BFB3-76658FA0A43D}" srcOrd="0" destOrd="0" presId="urn:microsoft.com/office/officeart/2005/8/layout/process5"/>
    <dgm:cxn modelId="{1369D182-860B-4967-81FA-E5ED415A4BBD}" type="presParOf" srcId="{65156EAD-CCEA-45CF-84DA-D60C056819CE}" destId="{4E6CBF92-F463-4F0A-A8AC-B2F5F3167F32}" srcOrd="4" destOrd="0" presId="urn:microsoft.com/office/officeart/2005/8/layout/process5"/>
    <dgm:cxn modelId="{F33A6F65-5245-4FCD-97F6-CA4FA7F66897}" type="presParOf" srcId="{65156EAD-CCEA-45CF-84DA-D60C056819CE}" destId="{668D50AF-C335-44E1-ABAA-632BF98A9198}" srcOrd="5" destOrd="0" presId="urn:microsoft.com/office/officeart/2005/8/layout/process5"/>
    <dgm:cxn modelId="{30D40111-4C0B-4BD6-9E23-73945D1695BD}" type="presParOf" srcId="{668D50AF-C335-44E1-ABAA-632BF98A9198}" destId="{7CF603DB-AEB1-4ACE-91FF-01CA69F42B29}" srcOrd="0" destOrd="0" presId="urn:microsoft.com/office/officeart/2005/8/layout/process5"/>
    <dgm:cxn modelId="{3B3BA5C4-24B6-4BD5-A063-B5748D812889}" type="presParOf" srcId="{65156EAD-CCEA-45CF-84DA-D60C056819CE}" destId="{2C404AC3-6F8B-4A2B-9AA9-1ED9CE954408}" srcOrd="6" destOrd="0" presId="urn:microsoft.com/office/officeart/2005/8/layout/process5"/>
    <dgm:cxn modelId="{02315D9A-6C4B-4AB0-9794-2275F346C7EB}" type="presParOf" srcId="{65156EAD-CCEA-45CF-84DA-D60C056819CE}" destId="{A1062967-0198-4F5C-87CC-1149B8EAABF2}" srcOrd="7" destOrd="0" presId="urn:microsoft.com/office/officeart/2005/8/layout/process5"/>
    <dgm:cxn modelId="{2ADA985A-0F06-4E9B-95C1-26C1463FA303}" type="presParOf" srcId="{A1062967-0198-4F5C-87CC-1149B8EAABF2}" destId="{19ECC8CD-8D06-467B-AC40-5BF129E8FD63}" srcOrd="0" destOrd="0" presId="urn:microsoft.com/office/officeart/2005/8/layout/process5"/>
    <dgm:cxn modelId="{CDA8F283-963C-4987-8C1E-0993445BD048}" type="presParOf" srcId="{65156EAD-CCEA-45CF-84DA-D60C056819CE}" destId="{05F4EE9B-5163-4679-A366-F322CA5A925C}" srcOrd="8" destOrd="0" presId="urn:microsoft.com/office/officeart/2005/8/layout/process5"/>
    <dgm:cxn modelId="{69D24921-BFE3-46EF-86EA-CD6A9EBD5A2D}" type="presParOf" srcId="{65156EAD-CCEA-45CF-84DA-D60C056819CE}" destId="{8960FCD7-CB0D-4B85-8F44-9572959B9D85}" srcOrd="9" destOrd="0" presId="urn:microsoft.com/office/officeart/2005/8/layout/process5"/>
    <dgm:cxn modelId="{140E742C-17E6-4A8F-AC52-97AD20E46E8F}" type="presParOf" srcId="{8960FCD7-CB0D-4B85-8F44-9572959B9D85}" destId="{870F6507-28DD-4FFD-9628-3C2591786281}" srcOrd="0" destOrd="0" presId="urn:microsoft.com/office/officeart/2005/8/layout/process5"/>
    <dgm:cxn modelId="{56FC1D0F-F8EF-4C30-87FF-7BB9443E4755}" type="presParOf" srcId="{65156EAD-CCEA-45CF-84DA-D60C056819CE}" destId="{F99C2AE7-B0CB-4A90-A9AB-3BDB97E8EFAB}" srcOrd="10" destOrd="0" presId="urn:microsoft.com/office/officeart/2005/8/layout/process5"/>
    <dgm:cxn modelId="{6EAED48B-0260-442E-B5BA-012A543AB44C}" type="presParOf" srcId="{65156EAD-CCEA-45CF-84DA-D60C056819CE}" destId="{171BB97D-ABC7-497B-940D-5F528AD95903}" srcOrd="11" destOrd="0" presId="urn:microsoft.com/office/officeart/2005/8/layout/process5"/>
    <dgm:cxn modelId="{E65069AE-D62C-44A5-8DB0-2797C84E8BB6}" type="presParOf" srcId="{171BB97D-ABC7-497B-940D-5F528AD95903}" destId="{691D0888-3FC0-4732-8B55-1A51AC12E4D2}" srcOrd="0" destOrd="0" presId="urn:microsoft.com/office/officeart/2005/8/layout/process5"/>
    <dgm:cxn modelId="{6987841A-FC29-434F-8F89-65DD09F973D9}" type="presParOf" srcId="{65156EAD-CCEA-45CF-84DA-D60C056819CE}" destId="{70157C17-8765-47DA-A639-B8E951BF2F03}" srcOrd="12" destOrd="0" presId="urn:microsoft.com/office/officeart/2005/8/layout/process5"/>
    <dgm:cxn modelId="{76905358-14BB-462C-8BAA-856BD20F3180}" type="presParOf" srcId="{65156EAD-CCEA-45CF-84DA-D60C056819CE}" destId="{57AFDDCA-E0A6-41D4-8EF9-3AC8571CCA8E}" srcOrd="13" destOrd="0" presId="urn:microsoft.com/office/officeart/2005/8/layout/process5"/>
    <dgm:cxn modelId="{00E4F3F2-B4A4-4007-8A6D-C1F26D25E6AD}" type="presParOf" srcId="{57AFDDCA-E0A6-41D4-8EF9-3AC8571CCA8E}" destId="{89AB06A2-440F-4A2F-972B-B91E171BB4A5}" srcOrd="0" destOrd="0" presId="urn:microsoft.com/office/officeart/2005/8/layout/process5"/>
    <dgm:cxn modelId="{7506C282-E0AE-45E2-80A9-D3AD00BE8E0D}" type="presParOf" srcId="{65156EAD-CCEA-45CF-84DA-D60C056819CE}" destId="{91E03906-D461-4D01-BD12-0864E8B3769C}" srcOrd="14" destOrd="0" presId="urn:microsoft.com/office/officeart/2005/8/layout/process5"/>
    <dgm:cxn modelId="{6A2B615B-B4EA-4366-B9AA-652FD828FF86}" type="presParOf" srcId="{65156EAD-CCEA-45CF-84DA-D60C056819CE}" destId="{A8BA3D11-F319-4962-9958-76BD7D959BDC}" srcOrd="15" destOrd="0" presId="urn:microsoft.com/office/officeart/2005/8/layout/process5"/>
    <dgm:cxn modelId="{1E7ABDEB-2212-4FE8-A6E8-F37F5C98ACBB}" type="presParOf" srcId="{A8BA3D11-F319-4962-9958-76BD7D959BDC}" destId="{6CA218B4-9836-40AA-A263-4A5A139E7304}" srcOrd="0" destOrd="0" presId="urn:microsoft.com/office/officeart/2005/8/layout/process5"/>
    <dgm:cxn modelId="{9F081F8D-54F4-446F-AE71-C6E36915E901}" type="presParOf" srcId="{65156EAD-CCEA-45CF-84DA-D60C056819CE}" destId="{C3194CE2-EE7C-4DF2-A21E-CC5AE12B27BA}" srcOrd="16" destOrd="0" presId="urn:microsoft.com/office/officeart/2005/8/layout/process5"/>
    <dgm:cxn modelId="{0EDBB941-3D3A-4F49-A1E3-675F1649FF38}" type="presParOf" srcId="{65156EAD-CCEA-45CF-84DA-D60C056819CE}" destId="{23D036FF-B7F4-4747-A4B7-1A2406EE3386}" srcOrd="17" destOrd="0" presId="urn:microsoft.com/office/officeart/2005/8/layout/process5"/>
    <dgm:cxn modelId="{7A5C9360-25BF-4268-B60B-6F5BAED7DE9E}" type="presParOf" srcId="{23D036FF-B7F4-4747-A4B7-1A2406EE3386}" destId="{56915B1D-1C01-44A3-B2F7-E6E2051E3211}" srcOrd="0" destOrd="0" presId="urn:microsoft.com/office/officeart/2005/8/layout/process5"/>
    <dgm:cxn modelId="{335577CC-9860-4F49-84C0-5D07B68D5EC4}" type="presParOf" srcId="{65156EAD-CCEA-45CF-84DA-D60C056819CE}" destId="{5270433F-C9EA-48A6-94D3-2C9CCC76BC9C}" srcOrd="18" destOrd="0" presId="urn:microsoft.com/office/officeart/2005/8/layout/process5"/>
    <dgm:cxn modelId="{EB807D94-D0A6-4FBF-89A8-9302A1C61E1D}" type="presParOf" srcId="{65156EAD-CCEA-45CF-84DA-D60C056819CE}" destId="{EB5492FB-946A-4DD8-AFBE-3802DA6DB9D8}" srcOrd="19" destOrd="0" presId="urn:microsoft.com/office/officeart/2005/8/layout/process5"/>
    <dgm:cxn modelId="{C338944D-45DA-4E8F-92E2-EFCFA0BF7BDE}" type="presParOf" srcId="{EB5492FB-946A-4DD8-AFBE-3802DA6DB9D8}" destId="{E62035F7-1C68-4228-BA5F-308CA8ED28D0}" srcOrd="0" destOrd="0" presId="urn:microsoft.com/office/officeart/2005/8/layout/process5"/>
    <dgm:cxn modelId="{4742F831-1A62-400A-9B82-4C09925709BF}" type="presParOf" srcId="{65156EAD-CCEA-45CF-84DA-D60C056819CE}" destId="{2F72ABF0-3406-4CD3-AC2B-ECB04D6173D0}" srcOrd="2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1C27C9-FA8D-4152-95EA-A31B9FAB870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2A3596A-1898-4660-846E-A962568AA3CF}">
      <dgm:prSet/>
      <dgm:spPr/>
      <dgm:t>
        <a:bodyPr/>
        <a:lstStyle/>
        <a:p>
          <a:pPr rtl="0"/>
          <a:r>
            <a:rPr lang="en-US"/>
            <a:t>Tidak dapat mengikuti layanan bantuan belajar (Tutorial)</a:t>
          </a:r>
        </a:p>
      </dgm:t>
    </dgm:pt>
    <dgm:pt modelId="{7C53B633-F232-4C50-BC3F-D7CA89E7D2E0}" type="parTrans" cxnId="{8AF1D105-66D6-49FC-9DEA-6A3E232172D7}">
      <dgm:prSet/>
      <dgm:spPr/>
      <dgm:t>
        <a:bodyPr/>
        <a:lstStyle/>
        <a:p>
          <a:endParaRPr lang="en-US"/>
        </a:p>
      </dgm:t>
    </dgm:pt>
    <dgm:pt modelId="{CCED0EB1-A404-4993-B21A-DF1FC81A3B31}" type="sibTrans" cxnId="{8AF1D105-66D6-49FC-9DEA-6A3E232172D7}">
      <dgm:prSet/>
      <dgm:spPr/>
      <dgm:t>
        <a:bodyPr/>
        <a:lstStyle/>
        <a:p>
          <a:endParaRPr lang="en-US"/>
        </a:p>
      </dgm:t>
    </dgm:pt>
    <dgm:pt modelId="{981B3687-AD5A-4ECD-95F3-7A21502F7A2E}">
      <dgm:prSet/>
      <dgm:spPr/>
      <dgm:t>
        <a:bodyPr/>
        <a:lstStyle/>
        <a:p>
          <a:pPr rtl="0"/>
          <a:r>
            <a:rPr lang="en-US"/>
            <a:t>Menyebabkan Nilai tidak dapat diumumkan</a:t>
          </a:r>
        </a:p>
      </dgm:t>
    </dgm:pt>
    <dgm:pt modelId="{3B60FD84-67E2-488E-8977-52E4DA384839}" type="parTrans" cxnId="{0D459E77-322F-482F-BC85-6FB2712A3F9F}">
      <dgm:prSet/>
      <dgm:spPr/>
      <dgm:t>
        <a:bodyPr/>
        <a:lstStyle/>
        <a:p>
          <a:endParaRPr lang="en-US"/>
        </a:p>
      </dgm:t>
    </dgm:pt>
    <dgm:pt modelId="{56D31EA4-3BA7-4926-B2FF-56D6DE817C00}" type="sibTrans" cxnId="{0D459E77-322F-482F-BC85-6FB2712A3F9F}">
      <dgm:prSet/>
      <dgm:spPr/>
      <dgm:t>
        <a:bodyPr/>
        <a:lstStyle/>
        <a:p>
          <a:endParaRPr lang="en-US"/>
        </a:p>
      </dgm:t>
    </dgm:pt>
    <dgm:pt modelId="{29095090-0F91-4B57-BF18-37FF0A5AE44E}">
      <dgm:prSet/>
      <dgm:spPr/>
      <dgm:t>
        <a:bodyPr/>
        <a:lstStyle/>
        <a:p>
          <a:pPr rtl="0"/>
          <a:r>
            <a:rPr lang="en-US"/>
            <a:t>Data Pada SRS tidak akurat</a:t>
          </a:r>
        </a:p>
      </dgm:t>
    </dgm:pt>
    <dgm:pt modelId="{28D11003-32BA-4A90-BF18-24BC989D82FA}" type="parTrans" cxnId="{7D76944F-7644-441D-ABEE-724B847B5B69}">
      <dgm:prSet/>
      <dgm:spPr/>
      <dgm:t>
        <a:bodyPr/>
        <a:lstStyle/>
        <a:p>
          <a:endParaRPr lang="en-US"/>
        </a:p>
      </dgm:t>
    </dgm:pt>
    <dgm:pt modelId="{42C683D6-DED7-4AA4-B921-B07780C50732}" type="sibTrans" cxnId="{7D76944F-7644-441D-ABEE-724B847B5B69}">
      <dgm:prSet/>
      <dgm:spPr/>
      <dgm:t>
        <a:bodyPr/>
        <a:lstStyle/>
        <a:p>
          <a:endParaRPr lang="en-US"/>
        </a:p>
      </dgm:t>
    </dgm:pt>
    <dgm:pt modelId="{3516F1D7-5887-422C-96D8-8424BE9D700E}">
      <dgm:prSet/>
      <dgm:spPr/>
      <dgm:t>
        <a:bodyPr/>
        <a:lstStyle/>
        <a:p>
          <a:pPr rtl="0"/>
          <a:r>
            <a:rPr lang="en-US"/>
            <a:t>Tidak bisa melakukan proses registrasi</a:t>
          </a:r>
        </a:p>
      </dgm:t>
    </dgm:pt>
    <dgm:pt modelId="{B97D859D-C2EE-440E-985E-259370857BC7}" type="parTrans" cxnId="{37EAB43D-ACC3-4E9E-B22B-86947CA1AF40}">
      <dgm:prSet/>
      <dgm:spPr/>
      <dgm:t>
        <a:bodyPr/>
        <a:lstStyle/>
        <a:p>
          <a:endParaRPr lang="en-US"/>
        </a:p>
      </dgm:t>
    </dgm:pt>
    <dgm:pt modelId="{02138C85-D04A-4F9A-A4A9-5B5D2969FA69}" type="sibTrans" cxnId="{37EAB43D-ACC3-4E9E-B22B-86947CA1AF40}">
      <dgm:prSet/>
      <dgm:spPr/>
      <dgm:t>
        <a:bodyPr/>
        <a:lstStyle/>
        <a:p>
          <a:endParaRPr lang="en-US"/>
        </a:p>
      </dgm:t>
    </dgm:pt>
    <dgm:pt modelId="{7297DED8-7067-41D7-8C8B-DE0E2352CD63}">
      <dgm:prSet/>
      <dgm:spPr/>
      <dgm:t>
        <a:bodyPr/>
        <a:lstStyle/>
        <a:p>
          <a:pPr rtl="0"/>
          <a:r>
            <a:rPr lang="en-US"/>
            <a:t>Tidak dapat diajukan untuk memperoleh beasiswa</a:t>
          </a:r>
        </a:p>
      </dgm:t>
    </dgm:pt>
    <dgm:pt modelId="{41D62924-1648-4007-9867-63CD51CE6046}" type="parTrans" cxnId="{18E31926-C487-4129-9C45-D3F1D85A2AA1}">
      <dgm:prSet/>
      <dgm:spPr/>
      <dgm:t>
        <a:bodyPr/>
        <a:lstStyle/>
        <a:p>
          <a:endParaRPr lang="en-US"/>
        </a:p>
      </dgm:t>
    </dgm:pt>
    <dgm:pt modelId="{6AF3EE28-D507-47DF-BE4B-D481534391C2}" type="sibTrans" cxnId="{18E31926-C487-4129-9C45-D3F1D85A2AA1}">
      <dgm:prSet/>
      <dgm:spPr/>
      <dgm:t>
        <a:bodyPr/>
        <a:lstStyle/>
        <a:p>
          <a:endParaRPr lang="en-US"/>
        </a:p>
      </dgm:t>
    </dgm:pt>
    <dgm:pt modelId="{6AD026D9-874E-43F6-9C46-1AB9200ABC0A}">
      <dgm:prSet/>
      <dgm:spPr/>
      <dgm:t>
        <a:bodyPr/>
        <a:lstStyle/>
        <a:p>
          <a:pPr rtl="0"/>
          <a:r>
            <a:rPr lang="en-US"/>
            <a:t>Tidak dapat didaftarkan dalam Penomoran Ijazah Nasional (PIN)</a:t>
          </a:r>
        </a:p>
      </dgm:t>
    </dgm:pt>
    <dgm:pt modelId="{D41D587B-E650-4994-965C-58D0207FEB78}" type="parTrans" cxnId="{745660D2-2723-4155-B06D-5CD07AF70714}">
      <dgm:prSet/>
      <dgm:spPr/>
      <dgm:t>
        <a:bodyPr/>
        <a:lstStyle/>
        <a:p>
          <a:endParaRPr lang="en-US"/>
        </a:p>
      </dgm:t>
    </dgm:pt>
    <dgm:pt modelId="{A2AEA4DB-BB2A-49E1-991C-E3D86F0C439C}" type="sibTrans" cxnId="{745660D2-2723-4155-B06D-5CD07AF70714}">
      <dgm:prSet/>
      <dgm:spPr/>
      <dgm:t>
        <a:bodyPr/>
        <a:lstStyle/>
        <a:p>
          <a:endParaRPr lang="en-US"/>
        </a:p>
      </dgm:t>
    </dgm:pt>
    <dgm:pt modelId="{42FB29C1-388A-4F53-A958-169CC0BA1A95}" type="pres">
      <dgm:prSet presAssocID="{ED1C27C9-FA8D-4152-95EA-A31B9FAB8707}" presName="linear" presStyleCnt="0">
        <dgm:presLayoutVars>
          <dgm:animLvl val="lvl"/>
          <dgm:resizeHandles val="exact"/>
        </dgm:presLayoutVars>
      </dgm:prSet>
      <dgm:spPr/>
    </dgm:pt>
    <dgm:pt modelId="{DFA847BE-D1B9-4A00-B70C-C6B9E3EDEA35}" type="pres">
      <dgm:prSet presAssocID="{D2A3596A-1898-4660-846E-A962568AA3C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DC3B01D-F721-4032-BEFB-E2F032EC2405}" type="pres">
      <dgm:prSet presAssocID="{CCED0EB1-A404-4993-B21A-DF1FC81A3B31}" presName="spacer" presStyleCnt="0"/>
      <dgm:spPr/>
    </dgm:pt>
    <dgm:pt modelId="{1194FC7D-1D40-4523-948D-8C760DE62804}" type="pres">
      <dgm:prSet presAssocID="{981B3687-AD5A-4ECD-95F3-7A21502F7A2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7AD0CB8-7B5E-434D-8A75-FC2E25011100}" type="pres">
      <dgm:prSet presAssocID="{56D31EA4-3BA7-4926-B2FF-56D6DE817C00}" presName="spacer" presStyleCnt="0"/>
      <dgm:spPr/>
    </dgm:pt>
    <dgm:pt modelId="{A6CAFE13-80D7-43DD-B8BE-7E738F396A09}" type="pres">
      <dgm:prSet presAssocID="{29095090-0F91-4B57-BF18-37FF0A5AE44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5EA63F6-910E-4D2F-A6C1-B7E91CAEE710}" type="pres">
      <dgm:prSet presAssocID="{42C683D6-DED7-4AA4-B921-B07780C50732}" presName="spacer" presStyleCnt="0"/>
      <dgm:spPr/>
    </dgm:pt>
    <dgm:pt modelId="{5E3ADB99-60F2-4214-AA9E-479B32FAA61D}" type="pres">
      <dgm:prSet presAssocID="{3516F1D7-5887-422C-96D8-8424BE9D700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692EC39-D73B-4EB2-B6B1-9121C22464D0}" type="pres">
      <dgm:prSet presAssocID="{02138C85-D04A-4F9A-A4A9-5B5D2969FA69}" presName="spacer" presStyleCnt="0"/>
      <dgm:spPr/>
    </dgm:pt>
    <dgm:pt modelId="{6926BB58-D7FB-4D0E-9B95-7CB36C77E8CC}" type="pres">
      <dgm:prSet presAssocID="{7297DED8-7067-41D7-8C8B-DE0E2352CD6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64E5629-D978-4462-B7DC-920F26FAA963}" type="pres">
      <dgm:prSet presAssocID="{6AF3EE28-D507-47DF-BE4B-D481534391C2}" presName="spacer" presStyleCnt="0"/>
      <dgm:spPr/>
    </dgm:pt>
    <dgm:pt modelId="{61E34816-B09C-4BF0-B131-FA342BB0A65A}" type="pres">
      <dgm:prSet presAssocID="{6AD026D9-874E-43F6-9C46-1AB9200ABC0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BC2B500-6F27-4152-9FA4-FB6C2D57DD74}" type="presOf" srcId="{D2A3596A-1898-4660-846E-A962568AA3CF}" destId="{DFA847BE-D1B9-4A00-B70C-C6B9E3EDEA35}" srcOrd="0" destOrd="0" presId="urn:microsoft.com/office/officeart/2005/8/layout/vList2"/>
    <dgm:cxn modelId="{8AF1D105-66D6-49FC-9DEA-6A3E232172D7}" srcId="{ED1C27C9-FA8D-4152-95EA-A31B9FAB8707}" destId="{D2A3596A-1898-4660-846E-A962568AA3CF}" srcOrd="0" destOrd="0" parTransId="{7C53B633-F232-4C50-BC3F-D7CA89E7D2E0}" sibTransId="{CCED0EB1-A404-4993-B21A-DF1FC81A3B31}"/>
    <dgm:cxn modelId="{874B050A-D548-48DC-A2DC-565684E3988E}" type="presOf" srcId="{29095090-0F91-4B57-BF18-37FF0A5AE44E}" destId="{A6CAFE13-80D7-43DD-B8BE-7E738F396A09}" srcOrd="0" destOrd="0" presId="urn:microsoft.com/office/officeart/2005/8/layout/vList2"/>
    <dgm:cxn modelId="{18E31926-C487-4129-9C45-D3F1D85A2AA1}" srcId="{ED1C27C9-FA8D-4152-95EA-A31B9FAB8707}" destId="{7297DED8-7067-41D7-8C8B-DE0E2352CD63}" srcOrd="4" destOrd="0" parTransId="{41D62924-1648-4007-9867-63CD51CE6046}" sibTransId="{6AF3EE28-D507-47DF-BE4B-D481534391C2}"/>
    <dgm:cxn modelId="{13633537-80E1-4845-88A9-0E70CFA2E22A}" type="presOf" srcId="{ED1C27C9-FA8D-4152-95EA-A31B9FAB8707}" destId="{42FB29C1-388A-4F53-A958-169CC0BA1A95}" srcOrd="0" destOrd="0" presId="urn:microsoft.com/office/officeart/2005/8/layout/vList2"/>
    <dgm:cxn modelId="{37EAB43D-ACC3-4E9E-B22B-86947CA1AF40}" srcId="{ED1C27C9-FA8D-4152-95EA-A31B9FAB8707}" destId="{3516F1D7-5887-422C-96D8-8424BE9D700E}" srcOrd="3" destOrd="0" parTransId="{B97D859D-C2EE-440E-985E-259370857BC7}" sibTransId="{02138C85-D04A-4F9A-A4A9-5B5D2969FA69}"/>
    <dgm:cxn modelId="{26A71567-A68F-461E-B2FD-2EF7F7846F38}" type="presOf" srcId="{7297DED8-7067-41D7-8C8B-DE0E2352CD63}" destId="{6926BB58-D7FB-4D0E-9B95-7CB36C77E8CC}" srcOrd="0" destOrd="0" presId="urn:microsoft.com/office/officeart/2005/8/layout/vList2"/>
    <dgm:cxn modelId="{7D76944F-7644-441D-ABEE-724B847B5B69}" srcId="{ED1C27C9-FA8D-4152-95EA-A31B9FAB8707}" destId="{29095090-0F91-4B57-BF18-37FF0A5AE44E}" srcOrd="2" destOrd="0" parTransId="{28D11003-32BA-4A90-BF18-24BC989D82FA}" sibTransId="{42C683D6-DED7-4AA4-B921-B07780C50732}"/>
    <dgm:cxn modelId="{0D459E77-322F-482F-BC85-6FB2712A3F9F}" srcId="{ED1C27C9-FA8D-4152-95EA-A31B9FAB8707}" destId="{981B3687-AD5A-4ECD-95F3-7A21502F7A2E}" srcOrd="1" destOrd="0" parTransId="{3B60FD84-67E2-488E-8977-52E4DA384839}" sibTransId="{56D31EA4-3BA7-4926-B2FF-56D6DE817C00}"/>
    <dgm:cxn modelId="{B5627B8A-5AF4-485A-AEB6-377BE785DEA3}" type="presOf" srcId="{3516F1D7-5887-422C-96D8-8424BE9D700E}" destId="{5E3ADB99-60F2-4214-AA9E-479B32FAA61D}" srcOrd="0" destOrd="0" presId="urn:microsoft.com/office/officeart/2005/8/layout/vList2"/>
    <dgm:cxn modelId="{146FA0C3-E02F-4D26-B653-7DB016329268}" type="presOf" srcId="{981B3687-AD5A-4ECD-95F3-7A21502F7A2E}" destId="{1194FC7D-1D40-4523-948D-8C760DE62804}" srcOrd="0" destOrd="0" presId="urn:microsoft.com/office/officeart/2005/8/layout/vList2"/>
    <dgm:cxn modelId="{348E41C9-9241-4537-8E15-DE0A4A5FF829}" type="presOf" srcId="{6AD026D9-874E-43F6-9C46-1AB9200ABC0A}" destId="{61E34816-B09C-4BF0-B131-FA342BB0A65A}" srcOrd="0" destOrd="0" presId="urn:microsoft.com/office/officeart/2005/8/layout/vList2"/>
    <dgm:cxn modelId="{745660D2-2723-4155-B06D-5CD07AF70714}" srcId="{ED1C27C9-FA8D-4152-95EA-A31B9FAB8707}" destId="{6AD026D9-874E-43F6-9C46-1AB9200ABC0A}" srcOrd="5" destOrd="0" parTransId="{D41D587B-E650-4994-965C-58D0207FEB78}" sibTransId="{A2AEA4DB-BB2A-49E1-991C-E3D86F0C439C}"/>
    <dgm:cxn modelId="{103BFDC7-8C5A-43E4-B50F-13FEE711DAD6}" type="presParOf" srcId="{42FB29C1-388A-4F53-A958-169CC0BA1A95}" destId="{DFA847BE-D1B9-4A00-B70C-C6B9E3EDEA35}" srcOrd="0" destOrd="0" presId="urn:microsoft.com/office/officeart/2005/8/layout/vList2"/>
    <dgm:cxn modelId="{97BBAA80-87EB-43D4-8C49-4448327E9553}" type="presParOf" srcId="{42FB29C1-388A-4F53-A958-169CC0BA1A95}" destId="{2DC3B01D-F721-4032-BEFB-E2F032EC2405}" srcOrd="1" destOrd="0" presId="urn:microsoft.com/office/officeart/2005/8/layout/vList2"/>
    <dgm:cxn modelId="{BF2F860F-D918-4B1F-8EE2-A0FE6D75FDE4}" type="presParOf" srcId="{42FB29C1-388A-4F53-A958-169CC0BA1A95}" destId="{1194FC7D-1D40-4523-948D-8C760DE62804}" srcOrd="2" destOrd="0" presId="urn:microsoft.com/office/officeart/2005/8/layout/vList2"/>
    <dgm:cxn modelId="{85E97E85-1AF6-4594-9AC5-B878C472DA00}" type="presParOf" srcId="{42FB29C1-388A-4F53-A958-169CC0BA1A95}" destId="{C7AD0CB8-7B5E-434D-8A75-FC2E25011100}" srcOrd="3" destOrd="0" presId="urn:microsoft.com/office/officeart/2005/8/layout/vList2"/>
    <dgm:cxn modelId="{0989FE2B-6269-41A5-864D-CB4F2745F2C1}" type="presParOf" srcId="{42FB29C1-388A-4F53-A958-169CC0BA1A95}" destId="{A6CAFE13-80D7-43DD-B8BE-7E738F396A09}" srcOrd="4" destOrd="0" presId="urn:microsoft.com/office/officeart/2005/8/layout/vList2"/>
    <dgm:cxn modelId="{6428CDF1-A613-4EC9-BCFA-0DBA77B30066}" type="presParOf" srcId="{42FB29C1-388A-4F53-A958-169CC0BA1A95}" destId="{F5EA63F6-910E-4D2F-A6C1-B7E91CAEE710}" srcOrd="5" destOrd="0" presId="urn:microsoft.com/office/officeart/2005/8/layout/vList2"/>
    <dgm:cxn modelId="{7114C75E-8AFF-4770-8F8C-887E194309C5}" type="presParOf" srcId="{42FB29C1-388A-4F53-A958-169CC0BA1A95}" destId="{5E3ADB99-60F2-4214-AA9E-479B32FAA61D}" srcOrd="6" destOrd="0" presId="urn:microsoft.com/office/officeart/2005/8/layout/vList2"/>
    <dgm:cxn modelId="{406006AA-5B2E-43EC-843C-71867A7ED09C}" type="presParOf" srcId="{42FB29C1-388A-4F53-A958-169CC0BA1A95}" destId="{1692EC39-D73B-4EB2-B6B1-9121C22464D0}" srcOrd="7" destOrd="0" presId="urn:microsoft.com/office/officeart/2005/8/layout/vList2"/>
    <dgm:cxn modelId="{AF1A4C45-BEB9-404F-A1CB-4237FB31FDCF}" type="presParOf" srcId="{42FB29C1-388A-4F53-A958-169CC0BA1A95}" destId="{6926BB58-D7FB-4D0E-9B95-7CB36C77E8CC}" srcOrd="8" destOrd="0" presId="urn:microsoft.com/office/officeart/2005/8/layout/vList2"/>
    <dgm:cxn modelId="{238A26BD-7951-4BFE-8CA1-D5EAB567AF4E}" type="presParOf" srcId="{42FB29C1-388A-4F53-A958-169CC0BA1A95}" destId="{764E5629-D978-4462-B7DC-920F26FAA963}" srcOrd="9" destOrd="0" presId="urn:microsoft.com/office/officeart/2005/8/layout/vList2"/>
    <dgm:cxn modelId="{2A058D98-4AE2-40D2-9D0F-721B215B0BB8}" type="presParOf" srcId="{42FB29C1-388A-4F53-A958-169CC0BA1A95}" destId="{61E34816-B09C-4BF0-B131-FA342BB0A65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4760FB-E2F5-4048-BC2C-D538C19951FF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B656D5A3-02B9-450D-A6DD-797525439DFC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600" b="1" dirty="0" err="1">
              <a:solidFill>
                <a:schemeClr val="bg1"/>
              </a:solidFill>
              <a:latin typeface="+mn-lt"/>
            </a:rPr>
            <a:t>Dalam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mengerjakanan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soal</a:t>
          </a:r>
          <a:r>
            <a:rPr lang="en-US" sz="1600" b="1" dirty="0">
              <a:solidFill>
                <a:schemeClr val="bg1"/>
              </a:solidFill>
              <a:latin typeface="+mn-lt"/>
            </a:rPr>
            <a:t>,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mahasiswa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hendaknya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menjunjung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tinggi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integritas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dan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martabat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akademik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serta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kehormatan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dirinya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sebagai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insan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terpelajar</a:t>
          </a:r>
          <a:r>
            <a:rPr lang="en-US" sz="1600" b="1" dirty="0">
              <a:solidFill>
                <a:schemeClr val="bg1"/>
              </a:solidFill>
              <a:latin typeface="+mn-lt"/>
            </a:rPr>
            <a:t>,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dengan</a:t>
          </a:r>
          <a:r>
            <a:rPr lang="en-US" sz="1600" b="1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mematuhi</a:t>
          </a:r>
          <a:r>
            <a:rPr lang="en-US" sz="1600" b="1" dirty="0">
              <a:solidFill>
                <a:schemeClr val="bg1"/>
              </a:solidFill>
              <a:latin typeface="+mn-lt"/>
            </a:rPr>
            <a:t> TATA TERTIB </a:t>
          </a:r>
          <a:r>
            <a:rPr lang="en-US" sz="1600" b="1" dirty="0" err="1">
              <a:solidFill>
                <a:schemeClr val="bg1"/>
              </a:solidFill>
              <a:latin typeface="+mn-lt"/>
            </a:rPr>
            <a:t>Ujian</a:t>
          </a:r>
          <a:endParaRPr lang="en-US" sz="1600" b="1" dirty="0">
            <a:solidFill>
              <a:schemeClr val="bg1"/>
            </a:solidFill>
            <a:latin typeface="+mn-lt"/>
          </a:endParaRPr>
        </a:p>
      </dgm:t>
    </dgm:pt>
    <dgm:pt modelId="{5601105E-C2F5-4C71-82E8-4F65A4E1551A}" type="parTrans" cxnId="{ADEA0B0B-08B1-4EA5-8363-66EC08DD8AFC}">
      <dgm:prSet/>
      <dgm:spPr/>
      <dgm:t>
        <a:bodyPr/>
        <a:lstStyle/>
        <a:p>
          <a:endParaRPr lang="id-ID" sz="2400">
            <a:latin typeface="+mn-lt"/>
          </a:endParaRPr>
        </a:p>
      </dgm:t>
    </dgm:pt>
    <dgm:pt modelId="{06790343-92B0-4005-8029-17E3AF86BB56}" type="sibTrans" cxnId="{ADEA0B0B-08B1-4EA5-8363-66EC08DD8AFC}">
      <dgm:prSet/>
      <dgm:spPr/>
      <dgm:t>
        <a:bodyPr/>
        <a:lstStyle/>
        <a:p>
          <a:endParaRPr lang="id-ID" sz="2400">
            <a:latin typeface="+mn-lt"/>
          </a:endParaRPr>
        </a:p>
      </dgm:t>
    </dgm:pt>
    <dgm:pt modelId="{84D15AE6-F351-45C8-A4E1-699BE62C8EAF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pPr algn="l"/>
          <a:r>
            <a:rPr lang="en-US" sz="1800" b="1" dirty="0" err="1">
              <a:solidFill>
                <a:schemeClr val="bg1"/>
              </a:solidFill>
              <a:latin typeface="+mn-lt"/>
            </a:rPr>
            <a:t>Semua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pihak</a:t>
          </a:r>
          <a:r>
            <a:rPr lang="en-US" sz="1800" b="1" dirty="0">
              <a:solidFill>
                <a:schemeClr val="bg1"/>
              </a:solidFill>
              <a:latin typeface="+mn-lt"/>
            </a:rPr>
            <a:t> yang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berpotensi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turut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serta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dalam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penyelenggaraan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UAS,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termasuk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Pengurus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Pokjar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dan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SALUT,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dipastikan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turut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serta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menjaga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dan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menegakkan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pelaksanaan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tata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tertib</a:t>
          </a:r>
          <a:r>
            <a:rPr lang="en-US" sz="1800" b="1" dirty="0">
              <a:solidFill>
                <a:schemeClr val="bg1"/>
              </a:solidFill>
              <a:latin typeface="+mn-lt"/>
            </a:rPr>
            <a:t> UAS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dengan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sebaik-baiknya</a:t>
          </a:r>
          <a:r>
            <a:rPr lang="en-US" sz="1800" b="1" dirty="0">
              <a:solidFill>
                <a:schemeClr val="tx1"/>
              </a:solidFill>
              <a:latin typeface="+mn-lt"/>
            </a:rPr>
            <a:t>.</a:t>
          </a:r>
          <a:endParaRPr lang="id-ID" sz="1800" b="1" dirty="0">
            <a:solidFill>
              <a:schemeClr val="tx1"/>
            </a:solidFill>
            <a:latin typeface="+mn-lt"/>
          </a:endParaRPr>
        </a:p>
      </dgm:t>
    </dgm:pt>
    <dgm:pt modelId="{B6667317-47FA-4A51-AEE0-186FA448A29D}" type="parTrans" cxnId="{0B659100-CD66-4A01-9CDB-5C659D2BEBB0}">
      <dgm:prSet/>
      <dgm:spPr/>
      <dgm:t>
        <a:bodyPr/>
        <a:lstStyle/>
        <a:p>
          <a:endParaRPr lang="id-ID" sz="2400">
            <a:latin typeface="+mn-lt"/>
          </a:endParaRPr>
        </a:p>
      </dgm:t>
    </dgm:pt>
    <dgm:pt modelId="{DF4F9FDF-8C22-44EE-BE98-085D49E55FD2}" type="sibTrans" cxnId="{0B659100-CD66-4A01-9CDB-5C659D2BEBB0}">
      <dgm:prSet/>
      <dgm:spPr/>
      <dgm:t>
        <a:bodyPr/>
        <a:lstStyle/>
        <a:p>
          <a:endParaRPr lang="id-ID" sz="2400">
            <a:latin typeface="+mn-lt"/>
          </a:endParaRPr>
        </a:p>
      </dgm:t>
    </dgm:pt>
    <dgm:pt modelId="{74C3004E-033A-40F9-8476-7DD2BB1325FC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1800" b="1" dirty="0" err="1">
              <a:solidFill>
                <a:schemeClr val="bg1"/>
              </a:solidFill>
              <a:latin typeface="+mn-lt"/>
            </a:rPr>
            <a:t>Pelanggaran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terhadap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tata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tertib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ujian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akan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mengakibatkan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sanksi</a:t>
          </a:r>
          <a:r>
            <a:rPr lang="en-US" sz="1800" b="1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+mn-lt"/>
            </a:rPr>
            <a:t>akademik</a:t>
          </a:r>
          <a:endParaRPr lang="id-ID" sz="1800" b="1" dirty="0">
            <a:solidFill>
              <a:schemeClr val="bg1"/>
            </a:solidFill>
            <a:latin typeface="+mn-lt"/>
          </a:endParaRPr>
        </a:p>
      </dgm:t>
    </dgm:pt>
    <dgm:pt modelId="{E3BBB50D-E8FC-485D-838D-B41FD1A8C48F}" type="parTrans" cxnId="{43D8CEFD-7DFF-4DF8-A7F6-EEC959139388}">
      <dgm:prSet/>
      <dgm:spPr/>
      <dgm:t>
        <a:bodyPr/>
        <a:lstStyle/>
        <a:p>
          <a:endParaRPr lang="id-ID" sz="2400">
            <a:latin typeface="+mn-lt"/>
          </a:endParaRPr>
        </a:p>
      </dgm:t>
    </dgm:pt>
    <dgm:pt modelId="{DA2D8F6D-5F80-4662-9A08-23D16FC5EF57}" type="sibTrans" cxnId="{43D8CEFD-7DFF-4DF8-A7F6-EEC959139388}">
      <dgm:prSet/>
      <dgm:spPr/>
      <dgm:t>
        <a:bodyPr/>
        <a:lstStyle/>
        <a:p>
          <a:endParaRPr lang="id-ID" sz="2400">
            <a:latin typeface="+mn-lt"/>
          </a:endParaRPr>
        </a:p>
      </dgm:t>
    </dgm:pt>
    <dgm:pt modelId="{7AB9044C-4F49-43D7-94F5-CDD408C64E04}" type="pres">
      <dgm:prSet presAssocID="{194760FB-E2F5-4048-BC2C-D538C19951FF}" presName="linear" presStyleCnt="0">
        <dgm:presLayoutVars>
          <dgm:dir/>
          <dgm:animLvl val="lvl"/>
          <dgm:resizeHandles val="exact"/>
        </dgm:presLayoutVars>
      </dgm:prSet>
      <dgm:spPr/>
    </dgm:pt>
    <dgm:pt modelId="{F8F16D6D-37A8-4510-885B-D8F975BA6843}" type="pres">
      <dgm:prSet presAssocID="{B656D5A3-02B9-450D-A6DD-797525439DFC}" presName="parentLin" presStyleCnt="0"/>
      <dgm:spPr/>
    </dgm:pt>
    <dgm:pt modelId="{05AA2631-DD51-40FA-83B8-CFED9BFD9A47}" type="pres">
      <dgm:prSet presAssocID="{B656D5A3-02B9-450D-A6DD-797525439DFC}" presName="parentLeftMargin" presStyleLbl="node1" presStyleIdx="0" presStyleCnt="3"/>
      <dgm:spPr/>
    </dgm:pt>
    <dgm:pt modelId="{E3EE133A-6A4D-4453-8DFB-A3B2C520DAFD}" type="pres">
      <dgm:prSet presAssocID="{B656D5A3-02B9-450D-A6DD-797525439DFC}" presName="parentText" presStyleLbl="node1" presStyleIdx="0" presStyleCnt="3" custScaleX="121792" custScaleY="126175">
        <dgm:presLayoutVars>
          <dgm:chMax val="0"/>
          <dgm:bulletEnabled val="1"/>
        </dgm:presLayoutVars>
      </dgm:prSet>
      <dgm:spPr/>
    </dgm:pt>
    <dgm:pt modelId="{E111FF5F-A0C5-4778-8828-2150B411C9D9}" type="pres">
      <dgm:prSet presAssocID="{B656D5A3-02B9-450D-A6DD-797525439DFC}" presName="negativeSpace" presStyleCnt="0"/>
      <dgm:spPr/>
    </dgm:pt>
    <dgm:pt modelId="{E2038B79-8966-46B2-99BD-7CBCB7E706C2}" type="pres">
      <dgm:prSet presAssocID="{B656D5A3-02B9-450D-A6DD-797525439DFC}" presName="childText" presStyleLbl="conFgAcc1" presStyleIdx="0" presStyleCnt="3">
        <dgm:presLayoutVars>
          <dgm:bulletEnabled val="1"/>
        </dgm:presLayoutVars>
      </dgm:prSet>
      <dgm:spPr/>
    </dgm:pt>
    <dgm:pt modelId="{DADCEEB2-C013-4151-8448-D1FD002AA4EB}" type="pres">
      <dgm:prSet presAssocID="{06790343-92B0-4005-8029-17E3AF86BB56}" presName="spaceBetweenRectangles" presStyleCnt="0"/>
      <dgm:spPr/>
    </dgm:pt>
    <dgm:pt modelId="{732F1F89-2F40-4E23-B151-00983C4ABC56}" type="pres">
      <dgm:prSet presAssocID="{74C3004E-033A-40F9-8476-7DD2BB1325FC}" presName="parentLin" presStyleCnt="0"/>
      <dgm:spPr/>
    </dgm:pt>
    <dgm:pt modelId="{16D44CD5-3FEE-492D-B81D-7995125DBAA2}" type="pres">
      <dgm:prSet presAssocID="{74C3004E-033A-40F9-8476-7DD2BB1325FC}" presName="parentLeftMargin" presStyleLbl="node1" presStyleIdx="0" presStyleCnt="3"/>
      <dgm:spPr/>
    </dgm:pt>
    <dgm:pt modelId="{115DFBEB-46FA-4623-8C57-768BF48ECFF1}" type="pres">
      <dgm:prSet presAssocID="{74C3004E-033A-40F9-8476-7DD2BB1325FC}" presName="parentText" presStyleLbl="node1" presStyleIdx="1" presStyleCnt="3" custScaleX="121792" custScaleY="69449">
        <dgm:presLayoutVars>
          <dgm:chMax val="0"/>
          <dgm:bulletEnabled val="1"/>
        </dgm:presLayoutVars>
      </dgm:prSet>
      <dgm:spPr/>
    </dgm:pt>
    <dgm:pt modelId="{9BEEA148-3A82-4C04-AA72-1AED33425228}" type="pres">
      <dgm:prSet presAssocID="{74C3004E-033A-40F9-8476-7DD2BB1325FC}" presName="negativeSpace" presStyleCnt="0"/>
      <dgm:spPr/>
    </dgm:pt>
    <dgm:pt modelId="{4BF5CE4A-C8F3-46EF-AB7A-3CE8E8D78660}" type="pres">
      <dgm:prSet presAssocID="{74C3004E-033A-40F9-8476-7DD2BB1325FC}" presName="childText" presStyleLbl="conFgAcc1" presStyleIdx="1" presStyleCnt="3">
        <dgm:presLayoutVars>
          <dgm:bulletEnabled val="1"/>
        </dgm:presLayoutVars>
      </dgm:prSet>
      <dgm:spPr/>
    </dgm:pt>
    <dgm:pt modelId="{8E95EDC4-490B-43E4-BDBF-32ADACB318A4}" type="pres">
      <dgm:prSet presAssocID="{DA2D8F6D-5F80-4662-9A08-23D16FC5EF57}" presName="spaceBetweenRectangles" presStyleCnt="0"/>
      <dgm:spPr/>
    </dgm:pt>
    <dgm:pt modelId="{DDEF1FE5-0AEA-4001-B4A8-29E446FEABE6}" type="pres">
      <dgm:prSet presAssocID="{84D15AE6-F351-45C8-A4E1-699BE62C8EAF}" presName="parentLin" presStyleCnt="0"/>
      <dgm:spPr/>
    </dgm:pt>
    <dgm:pt modelId="{E31C528E-0AAE-49C3-A2F7-BB2E7F32EF42}" type="pres">
      <dgm:prSet presAssocID="{84D15AE6-F351-45C8-A4E1-699BE62C8EAF}" presName="parentLeftMargin" presStyleLbl="node1" presStyleIdx="1" presStyleCnt="3"/>
      <dgm:spPr/>
    </dgm:pt>
    <dgm:pt modelId="{D5715B8E-A22B-4D75-88FF-79F92365FD11}" type="pres">
      <dgm:prSet presAssocID="{84D15AE6-F351-45C8-A4E1-699BE62C8EAF}" presName="parentText" presStyleLbl="node1" presStyleIdx="2" presStyleCnt="3" custScaleX="121792" custScaleY="132110">
        <dgm:presLayoutVars>
          <dgm:chMax val="0"/>
          <dgm:bulletEnabled val="1"/>
        </dgm:presLayoutVars>
      </dgm:prSet>
      <dgm:spPr/>
    </dgm:pt>
    <dgm:pt modelId="{CF389AEF-CB2A-40F1-9BC2-3F471E9A280D}" type="pres">
      <dgm:prSet presAssocID="{84D15AE6-F351-45C8-A4E1-699BE62C8EAF}" presName="negativeSpace" presStyleCnt="0"/>
      <dgm:spPr/>
    </dgm:pt>
    <dgm:pt modelId="{43DEEE39-93A3-47DE-ACE3-09150A0FE187}" type="pres">
      <dgm:prSet presAssocID="{84D15AE6-F351-45C8-A4E1-699BE62C8EA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B659100-CD66-4A01-9CDB-5C659D2BEBB0}" srcId="{194760FB-E2F5-4048-BC2C-D538C19951FF}" destId="{84D15AE6-F351-45C8-A4E1-699BE62C8EAF}" srcOrd="2" destOrd="0" parTransId="{B6667317-47FA-4A51-AEE0-186FA448A29D}" sibTransId="{DF4F9FDF-8C22-44EE-BE98-085D49E55FD2}"/>
    <dgm:cxn modelId="{ADEA0B0B-08B1-4EA5-8363-66EC08DD8AFC}" srcId="{194760FB-E2F5-4048-BC2C-D538C19951FF}" destId="{B656D5A3-02B9-450D-A6DD-797525439DFC}" srcOrd="0" destOrd="0" parTransId="{5601105E-C2F5-4C71-82E8-4F65A4E1551A}" sibTransId="{06790343-92B0-4005-8029-17E3AF86BB56}"/>
    <dgm:cxn modelId="{9AD9F538-8FDA-4B57-A86E-648B91BE3CD4}" type="presOf" srcId="{74C3004E-033A-40F9-8476-7DD2BB1325FC}" destId="{16D44CD5-3FEE-492D-B81D-7995125DBAA2}" srcOrd="0" destOrd="0" presId="urn:microsoft.com/office/officeart/2005/8/layout/list1"/>
    <dgm:cxn modelId="{278BDE62-128C-48EF-990B-F71FB0798CC5}" type="presOf" srcId="{84D15AE6-F351-45C8-A4E1-699BE62C8EAF}" destId="{E31C528E-0AAE-49C3-A2F7-BB2E7F32EF42}" srcOrd="0" destOrd="0" presId="urn:microsoft.com/office/officeart/2005/8/layout/list1"/>
    <dgm:cxn modelId="{C4641F7B-CA24-4902-84C9-1C573924CAEA}" type="presOf" srcId="{B656D5A3-02B9-450D-A6DD-797525439DFC}" destId="{05AA2631-DD51-40FA-83B8-CFED9BFD9A47}" srcOrd="0" destOrd="0" presId="urn:microsoft.com/office/officeart/2005/8/layout/list1"/>
    <dgm:cxn modelId="{D7D74EA7-75BB-45EB-AE50-0DF671B52E18}" type="presOf" srcId="{84D15AE6-F351-45C8-A4E1-699BE62C8EAF}" destId="{D5715B8E-A22B-4D75-88FF-79F92365FD11}" srcOrd="1" destOrd="0" presId="urn:microsoft.com/office/officeart/2005/8/layout/list1"/>
    <dgm:cxn modelId="{B598E8B5-CD09-4E85-9AE4-7F0FC77A06B2}" type="presOf" srcId="{194760FB-E2F5-4048-BC2C-D538C19951FF}" destId="{7AB9044C-4F49-43D7-94F5-CDD408C64E04}" srcOrd="0" destOrd="0" presId="urn:microsoft.com/office/officeart/2005/8/layout/list1"/>
    <dgm:cxn modelId="{87B360BA-1A19-431C-8B84-6A44A98F357C}" type="presOf" srcId="{74C3004E-033A-40F9-8476-7DD2BB1325FC}" destId="{115DFBEB-46FA-4623-8C57-768BF48ECFF1}" srcOrd="1" destOrd="0" presId="urn:microsoft.com/office/officeart/2005/8/layout/list1"/>
    <dgm:cxn modelId="{43D8CEFD-7DFF-4DF8-A7F6-EEC959139388}" srcId="{194760FB-E2F5-4048-BC2C-D538C19951FF}" destId="{74C3004E-033A-40F9-8476-7DD2BB1325FC}" srcOrd="1" destOrd="0" parTransId="{E3BBB50D-E8FC-485D-838D-B41FD1A8C48F}" sibTransId="{DA2D8F6D-5F80-4662-9A08-23D16FC5EF57}"/>
    <dgm:cxn modelId="{9373CEFF-40A7-4246-8FCA-9C8ED0B58E90}" type="presOf" srcId="{B656D5A3-02B9-450D-A6DD-797525439DFC}" destId="{E3EE133A-6A4D-4453-8DFB-A3B2C520DAFD}" srcOrd="1" destOrd="0" presId="urn:microsoft.com/office/officeart/2005/8/layout/list1"/>
    <dgm:cxn modelId="{20564146-707C-4E6E-88EE-1F3FEBC18786}" type="presParOf" srcId="{7AB9044C-4F49-43D7-94F5-CDD408C64E04}" destId="{F8F16D6D-37A8-4510-885B-D8F975BA6843}" srcOrd="0" destOrd="0" presId="urn:microsoft.com/office/officeart/2005/8/layout/list1"/>
    <dgm:cxn modelId="{AAD94B94-19DA-4D71-BCEB-4BC9CCBB89EA}" type="presParOf" srcId="{F8F16D6D-37A8-4510-885B-D8F975BA6843}" destId="{05AA2631-DD51-40FA-83B8-CFED9BFD9A47}" srcOrd="0" destOrd="0" presId="urn:microsoft.com/office/officeart/2005/8/layout/list1"/>
    <dgm:cxn modelId="{FB8A8CBA-D2BD-4D0F-A988-C476C0812258}" type="presParOf" srcId="{F8F16D6D-37A8-4510-885B-D8F975BA6843}" destId="{E3EE133A-6A4D-4453-8DFB-A3B2C520DAFD}" srcOrd="1" destOrd="0" presId="urn:microsoft.com/office/officeart/2005/8/layout/list1"/>
    <dgm:cxn modelId="{23411DFD-07B8-4DCC-9EE1-2FA86ECEFCBE}" type="presParOf" srcId="{7AB9044C-4F49-43D7-94F5-CDD408C64E04}" destId="{E111FF5F-A0C5-4778-8828-2150B411C9D9}" srcOrd="1" destOrd="0" presId="urn:microsoft.com/office/officeart/2005/8/layout/list1"/>
    <dgm:cxn modelId="{072957D9-A3CB-4A78-B2E4-26E70C8C9CA1}" type="presParOf" srcId="{7AB9044C-4F49-43D7-94F5-CDD408C64E04}" destId="{E2038B79-8966-46B2-99BD-7CBCB7E706C2}" srcOrd="2" destOrd="0" presId="urn:microsoft.com/office/officeart/2005/8/layout/list1"/>
    <dgm:cxn modelId="{3680678E-95BE-41CF-A560-227272979E1E}" type="presParOf" srcId="{7AB9044C-4F49-43D7-94F5-CDD408C64E04}" destId="{DADCEEB2-C013-4151-8448-D1FD002AA4EB}" srcOrd="3" destOrd="0" presId="urn:microsoft.com/office/officeart/2005/8/layout/list1"/>
    <dgm:cxn modelId="{63668E39-961C-425B-AB9A-834F5AB869D2}" type="presParOf" srcId="{7AB9044C-4F49-43D7-94F5-CDD408C64E04}" destId="{732F1F89-2F40-4E23-B151-00983C4ABC56}" srcOrd="4" destOrd="0" presId="urn:microsoft.com/office/officeart/2005/8/layout/list1"/>
    <dgm:cxn modelId="{C955434A-EA74-4178-B0C9-0161F98ABE02}" type="presParOf" srcId="{732F1F89-2F40-4E23-B151-00983C4ABC56}" destId="{16D44CD5-3FEE-492D-B81D-7995125DBAA2}" srcOrd="0" destOrd="0" presId="urn:microsoft.com/office/officeart/2005/8/layout/list1"/>
    <dgm:cxn modelId="{95BD3DFA-F40B-49C2-9B03-5CCB7633C968}" type="presParOf" srcId="{732F1F89-2F40-4E23-B151-00983C4ABC56}" destId="{115DFBEB-46FA-4623-8C57-768BF48ECFF1}" srcOrd="1" destOrd="0" presId="urn:microsoft.com/office/officeart/2005/8/layout/list1"/>
    <dgm:cxn modelId="{851477CF-2A3F-42B9-96AD-5766BE059A2E}" type="presParOf" srcId="{7AB9044C-4F49-43D7-94F5-CDD408C64E04}" destId="{9BEEA148-3A82-4C04-AA72-1AED33425228}" srcOrd="5" destOrd="0" presId="urn:microsoft.com/office/officeart/2005/8/layout/list1"/>
    <dgm:cxn modelId="{6CC6BC26-C3C2-42B2-9BC0-2748070997BE}" type="presParOf" srcId="{7AB9044C-4F49-43D7-94F5-CDD408C64E04}" destId="{4BF5CE4A-C8F3-46EF-AB7A-3CE8E8D78660}" srcOrd="6" destOrd="0" presId="urn:microsoft.com/office/officeart/2005/8/layout/list1"/>
    <dgm:cxn modelId="{E5CF7DA4-0DC2-48D8-B627-C7ED21B24D2C}" type="presParOf" srcId="{7AB9044C-4F49-43D7-94F5-CDD408C64E04}" destId="{8E95EDC4-490B-43E4-BDBF-32ADACB318A4}" srcOrd="7" destOrd="0" presId="urn:microsoft.com/office/officeart/2005/8/layout/list1"/>
    <dgm:cxn modelId="{340C7491-452D-4094-9CED-215CEC9AD28B}" type="presParOf" srcId="{7AB9044C-4F49-43D7-94F5-CDD408C64E04}" destId="{DDEF1FE5-0AEA-4001-B4A8-29E446FEABE6}" srcOrd="8" destOrd="0" presId="urn:microsoft.com/office/officeart/2005/8/layout/list1"/>
    <dgm:cxn modelId="{87B7D7E5-FB22-46B3-AAAD-0CD9BDAEE910}" type="presParOf" srcId="{DDEF1FE5-0AEA-4001-B4A8-29E446FEABE6}" destId="{E31C528E-0AAE-49C3-A2F7-BB2E7F32EF42}" srcOrd="0" destOrd="0" presId="urn:microsoft.com/office/officeart/2005/8/layout/list1"/>
    <dgm:cxn modelId="{B9CE7BF5-DB2E-4496-A523-A18FA2703045}" type="presParOf" srcId="{DDEF1FE5-0AEA-4001-B4A8-29E446FEABE6}" destId="{D5715B8E-A22B-4D75-88FF-79F92365FD11}" srcOrd="1" destOrd="0" presId="urn:microsoft.com/office/officeart/2005/8/layout/list1"/>
    <dgm:cxn modelId="{B9553EDB-7F93-43E6-AD40-2FC29E7F8E35}" type="presParOf" srcId="{7AB9044C-4F49-43D7-94F5-CDD408C64E04}" destId="{CF389AEF-CB2A-40F1-9BC2-3F471E9A280D}" srcOrd="9" destOrd="0" presId="urn:microsoft.com/office/officeart/2005/8/layout/list1"/>
    <dgm:cxn modelId="{94E7A98D-602A-4B99-A034-0DCCBBF56CE9}" type="presParOf" srcId="{7AB9044C-4F49-43D7-94F5-CDD408C64E04}" destId="{43DEEE39-93A3-47DE-ACE3-09150A0FE1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90AAF9-9F9A-4920-B57E-B3B6FC5793D6}" type="doc">
      <dgm:prSet loTypeId="urn:microsoft.com/office/officeart/2005/8/layout/list1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id-ID"/>
        </a:p>
      </dgm:t>
    </dgm:pt>
    <dgm:pt modelId="{788B00E1-C02F-4784-8531-033050082DD5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2000" b="1" dirty="0" err="1">
              <a:latin typeface="+mj-lt"/>
            </a:rPr>
            <a:t>Mhs</a:t>
          </a:r>
          <a:r>
            <a:rPr lang="en-GB" sz="2000" b="1" dirty="0">
              <a:latin typeface="+mj-lt"/>
            </a:rPr>
            <a:t> Program </a:t>
          </a:r>
          <a:r>
            <a:rPr lang="en-US" sz="2000" b="1" dirty="0">
              <a:latin typeface="+mj-lt"/>
            </a:rPr>
            <a:t>Diploma, </a:t>
          </a:r>
          <a:r>
            <a:rPr lang="en-US" sz="2000" b="1" dirty="0" err="1">
              <a:latin typeface="+mj-lt"/>
            </a:rPr>
            <a:t>Sarjana</a:t>
          </a:r>
          <a:r>
            <a:rPr lang="en-US" sz="2000" b="1" dirty="0">
              <a:latin typeface="+mj-lt"/>
            </a:rPr>
            <a:t> (S1), </a:t>
          </a:r>
          <a:r>
            <a:rPr lang="en-US" sz="2000" b="1" dirty="0" err="1">
              <a:latin typeface="+mj-lt"/>
            </a:rPr>
            <a:t>dan</a:t>
          </a:r>
          <a:r>
            <a:rPr lang="en-US" sz="2000" b="1" dirty="0">
              <a:latin typeface="+mj-lt"/>
            </a:rPr>
            <a:t> Magister (S2)</a:t>
          </a:r>
          <a:endParaRPr lang="en-US" sz="2000" b="1" dirty="0">
            <a:latin typeface="+mj-lt"/>
            <a:cs typeface="Arial" panose="020B0604020202020204" pitchFamily="34" charset="0"/>
          </a:endParaRPr>
        </a:p>
      </dgm:t>
    </dgm:pt>
    <dgm:pt modelId="{5BBE2987-8448-4A43-A792-32961D63FDD6}" type="parTrans" cxnId="{BFB1BDFA-C5DF-4378-9257-2B2791F33749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6E3806CF-35FE-4E39-88A9-87534A6D96D6}" type="sibTrans" cxnId="{BFB1BDFA-C5DF-4378-9257-2B2791F33749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E1CFF796-2FB6-40CC-87AA-C35E13C1B591}">
      <dgm:prSet custT="1"/>
      <dgm:spPr/>
      <dgm:t>
        <a:bodyPr/>
        <a:lstStyle/>
        <a:p>
          <a:r>
            <a:rPr lang="en-US" sz="2000" b="1" dirty="0" err="1">
              <a:latin typeface="+mj-lt"/>
            </a:rPr>
            <a:t>Jangka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waktu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unduh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naskah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dan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unggah</a:t>
          </a:r>
          <a:r>
            <a:rPr lang="en-US" sz="2000" b="1" dirty="0">
              <a:latin typeface="+mj-lt"/>
            </a:rPr>
            <a:t> BJU </a:t>
          </a:r>
          <a:r>
            <a:rPr lang="en-US" sz="2000" b="1" dirty="0" err="1">
              <a:latin typeface="+mj-lt"/>
            </a:rPr>
            <a:t>setiap</a:t>
          </a:r>
          <a:r>
            <a:rPr lang="en-US" sz="2000" b="1" dirty="0">
              <a:latin typeface="+mj-lt"/>
            </a:rPr>
            <a:t> MK </a:t>
          </a:r>
          <a:r>
            <a:rPr lang="en-US" sz="2000" b="1" dirty="0" err="1">
              <a:latin typeface="+mj-lt"/>
            </a:rPr>
            <a:t>maksimal</a:t>
          </a:r>
          <a:r>
            <a:rPr lang="en-US" sz="2000" b="1" dirty="0">
              <a:latin typeface="+mj-lt"/>
            </a:rPr>
            <a:t> 12 jam </a:t>
          </a:r>
          <a:r>
            <a:rPr lang="en-US" sz="2000" b="1" dirty="0" err="1">
              <a:latin typeface="+mj-lt"/>
            </a:rPr>
            <a:t>pada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hari</a:t>
          </a:r>
          <a:r>
            <a:rPr lang="en-US" sz="2000" b="1" dirty="0">
              <a:latin typeface="+mj-lt"/>
            </a:rPr>
            <a:t> yang </a:t>
          </a:r>
          <a:r>
            <a:rPr lang="en-US" sz="2000" b="1" dirty="0" err="1">
              <a:latin typeface="+mj-lt"/>
            </a:rPr>
            <a:t>sama</a:t>
          </a:r>
          <a:r>
            <a:rPr lang="en-US" sz="2000" b="1" dirty="0">
              <a:latin typeface="+mj-lt"/>
            </a:rPr>
            <a:t>.</a:t>
          </a:r>
        </a:p>
      </dgm:t>
    </dgm:pt>
    <dgm:pt modelId="{763693A1-A653-422D-B311-CDA1B675A415}" type="parTrans" cxnId="{26D180CB-E977-4FB1-BDB8-50B775B46019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FA7D8AD8-5C1D-453E-AED2-D9E090693DEE}" type="sibTrans" cxnId="{26D180CB-E977-4FB1-BDB8-50B775B46019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C8BC5160-7733-4556-AEA5-A639B57F701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2000" b="1" dirty="0" err="1">
              <a:latin typeface="+mj-lt"/>
            </a:rPr>
            <a:t>Mahasiswa</a:t>
          </a:r>
          <a:r>
            <a:rPr lang="en-GB" sz="2000" b="1" dirty="0">
              <a:latin typeface="+mj-lt"/>
            </a:rPr>
            <a:t> program </a:t>
          </a:r>
          <a:r>
            <a:rPr lang="en-US" sz="2000" b="1" dirty="0" err="1">
              <a:latin typeface="+mj-lt"/>
            </a:rPr>
            <a:t>Doktor</a:t>
          </a:r>
          <a:r>
            <a:rPr lang="en-US" sz="2000" b="1" dirty="0">
              <a:latin typeface="+mj-lt"/>
            </a:rPr>
            <a:t> (S3)</a:t>
          </a:r>
        </a:p>
      </dgm:t>
    </dgm:pt>
    <dgm:pt modelId="{BE0F9435-91D0-4416-B98B-5368356AA43A}" type="parTrans" cxnId="{4E2BC4F5-7C88-41DF-BFF4-3B0C453358DF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04465878-1966-4FDE-8183-0829E44F96D5}" type="sibTrans" cxnId="{4E2BC4F5-7C88-41DF-BFF4-3B0C453358DF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7F7AD8C1-95D8-4608-90FC-65C40A8F5BD5}">
      <dgm:prSet custT="1"/>
      <dgm:spPr/>
      <dgm:t>
        <a:bodyPr/>
        <a:lstStyle/>
        <a:p>
          <a:r>
            <a:rPr lang="en-US" sz="2000" b="1" dirty="0" err="1">
              <a:latin typeface="+mj-lt"/>
            </a:rPr>
            <a:t>Jangka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waktu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unduh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naskah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dan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unggah</a:t>
          </a:r>
          <a:r>
            <a:rPr lang="en-US" sz="2000" b="1" dirty="0">
              <a:latin typeface="+mj-lt"/>
            </a:rPr>
            <a:t> BJU </a:t>
          </a:r>
          <a:r>
            <a:rPr lang="en-US" sz="2000" b="1" dirty="0" err="1">
              <a:latin typeface="+mj-lt"/>
            </a:rPr>
            <a:t>setiap</a:t>
          </a:r>
          <a:r>
            <a:rPr lang="en-US" sz="2000" b="1" dirty="0">
              <a:latin typeface="+mj-lt"/>
            </a:rPr>
            <a:t> MK </a:t>
          </a:r>
          <a:r>
            <a:rPr lang="en-US" sz="2000" b="1" dirty="0">
              <a:latin typeface="+mj-lt"/>
              <a:sym typeface="Wingdings" panose="05000000000000000000" pitchFamily="2" charset="2"/>
            </a:rPr>
            <a:t> </a:t>
          </a:r>
          <a:r>
            <a:rPr lang="en-US" sz="2000" b="1" dirty="0" err="1">
              <a:latin typeface="+mj-lt"/>
            </a:rPr>
            <a:t>maksimal</a:t>
          </a:r>
          <a:r>
            <a:rPr lang="en-US" sz="2000" b="1" dirty="0">
              <a:latin typeface="+mj-lt"/>
            </a:rPr>
            <a:t> 7 </a:t>
          </a:r>
          <a:r>
            <a:rPr lang="en-US" sz="2000" b="1" dirty="0" err="1">
              <a:latin typeface="+mj-lt"/>
            </a:rPr>
            <a:t>hari</a:t>
          </a:r>
          <a:r>
            <a:rPr lang="en-US" sz="2000" b="1" dirty="0">
              <a:latin typeface="+mj-lt"/>
            </a:rPr>
            <a:t>.</a:t>
          </a:r>
        </a:p>
      </dgm:t>
    </dgm:pt>
    <dgm:pt modelId="{84D533FB-4BCD-40A8-B284-398CE9A8743B}" type="parTrans" cxnId="{54ECC8AF-0032-4696-A8DC-445CEDD5EA6B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992398A4-86BF-409F-ADA4-65FEC98A2ED2}" type="sibTrans" cxnId="{54ECC8AF-0032-4696-A8DC-445CEDD5EA6B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413048A0-1092-4295-B755-8CA1C52A0537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1800" b="1" dirty="0" err="1">
              <a:latin typeface="+mj-lt"/>
            </a:rPr>
            <a:t>Mhs</a:t>
          </a:r>
          <a:r>
            <a:rPr lang="en-GB" sz="1800" b="1" dirty="0">
              <a:latin typeface="+mj-lt"/>
            </a:rPr>
            <a:t> </a:t>
          </a:r>
          <a:r>
            <a:rPr lang="en-GB" sz="1800" b="1" dirty="0" err="1">
              <a:latin typeface="+mj-lt"/>
            </a:rPr>
            <a:t>tidak</a:t>
          </a:r>
          <a:r>
            <a:rPr lang="en-GB" sz="1800" b="1" dirty="0">
              <a:latin typeface="+mj-lt"/>
            </a:rPr>
            <a:t> </a:t>
          </a:r>
          <a:r>
            <a:rPr lang="en-GB" sz="1800" b="1" dirty="0" err="1">
              <a:latin typeface="+mj-lt"/>
            </a:rPr>
            <a:t>unggah</a:t>
          </a:r>
          <a:r>
            <a:rPr lang="en-GB" sz="1800" b="1" dirty="0">
              <a:latin typeface="+mj-lt"/>
            </a:rPr>
            <a:t> </a:t>
          </a:r>
          <a:r>
            <a:rPr lang="en-US" sz="1800" b="1" dirty="0">
              <a:latin typeface="+mj-lt"/>
            </a:rPr>
            <a:t>BJU </a:t>
          </a:r>
          <a:r>
            <a:rPr lang="en-US" sz="1800" b="1" dirty="0" err="1">
              <a:latin typeface="+mj-lt"/>
            </a:rPr>
            <a:t>dalam</a:t>
          </a:r>
          <a:r>
            <a:rPr lang="en-US" sz="1800" b="1" dirty="0">
              <a:latin typeface="+mj-lt"/>
            </a:rPr>
            <a:t> </a:t>
          </a:r>
          <a:r>
            <a:rPr lang="en-US" sz="1800" b="1" dirty="0" err="1">
              <a:latin typeface="+mj-lt"/>
            </a:rPr>
            <a:t>jadwal</a:t>
          </a:r>
          <a:r>
            <a:rPr lang="en-US" sz="1800" b="1" dirty="0">
              <a:latin typeface="+mj-lt"/>
            </a:rPr>
            <a:t> </a:t>
          </a:r>
          <a:r>
            <a:rPr lang="en-US" sz="1800" b="1" dirty="0" err="1">
              <a:latin typeface="+mj-lt"/>
            </a:rPr>
            <a:t>dan</a:t>
          </a:r>
          <a:r>
            <a:rPr lang="en-US" sz="1800" b="1" dirty="0">
              <a:latin typeface="+mj-lt"/>
            </a:rPr>
            <a:t> </a:t>
          </a:r>
          <a:r>
            <a:rPr lang="en-US" sz="1800" b="1" dirty="0" err="1">
              <a:latin typeface="+mj-lt"/>
            </a:rPr>
            <a:t>jangka</a:t>
          </a:r>
          <a:r>
            <a:rPr lang="en-US" sz="1800" b="1" dirty="0">
              <a:latin typeface="+mj-lt"/>
            </a:rPr>
            <a:t> </a:t>
          </a:r>
          <a:r>
            <a:rPr lang="en-US" sz="1800" b="1" dirty="0" err="1">
              <a:latin typeface="+mj-lt"/>
            </a:rPr>
            <a:t>waktu</a:t>
          </a:r>
          <a:r>
            <a:rPr lang="en-US" sz="1800" b="1" dirty="0">
              <a:latin typeface="+mj-lt"/>
            </a:rPr>
            <a:t> yang </a:t>
          </a:r>
          <a:r>
            <a:rPr lang="en-US" sz="1800" b="1" dirty="0" err="1">
              <a:latin typeface="+mj-lt"/>
            </a:rPr>
            <a:t>telah</a:t>
          </a:r>
          <a:r>
            <a:rPr lang="en-US" sz="1800" b="1" dirty="0">
              <a:latin typeface="+mj-lt"/>
            </a:rPr>
            <a:t> </a:t>
          </a:r>
          <a:r>
            <a:rPr lang="en-US" sz="1800" b="1" dirty="0" err="1">
              <a:latin typeface="+mj-lt"/>
            </a:rPr>
            <a:t>ditentukan</a:t>
          </a:r>
          <a:r>
            <a:rPr lang="en-US" sz="1800" b="1" dirty="0">
              <a:latin typeface="+mj-lt"/>
            </a:rPr>
            <a:t> </a:t>
          </a:r>
          <a:r>
            <a:rPr lang="en-US" sz="1800" b="1" dirty="0">
              <a:latin typeface="+mj-lt"/>
              <a:sym typeface="Wingdings" panose="05000000000000000000" pitchFamily="2" charset="2"/>
            </a:rPr>
            <a:t> </a:t>
          </a:r>
          <a:r>
            <a:rPr lang="en-US" sz="1800" b="1" dirty="0" err="1">
              <a:solidFill>
                <a:srgbClr val="FFFF00"/>
              </a:solidFill>
              <a:latin typeface="+mj-lt"/>
            </a:rPr>
            <a:t>dianggap</a:t>
          </a:r>
          <a:r>
            <a:rPr lang="en-US" sz="1800" b="1" dirty="0">
              <a:solidFill>
                <a:srgbClr val="FFFF00"/>
              </a:solidFill>
              <a:latin typeface="+mj-lt"/>
            </a:rPr>
            <a:t> </a:t>
          </a:r>
          <a:r>
            <a:rPr lang="en-US" sz="1800" b="1" dirty="0" err="1">
              <a:solidFill>
                <a:srgbClr val="FFFF00"/>
              </a:solidFill>
              <a:latin typeface="+mj-lt"/>
            </a:rPr>
            <a:t>tidak</a:t>
          </a:r>
          <a:r>
            <a:rPr lang="en-US" sz="1800" b="1" dirty="0">
              <a:solidFill>
                <a:srgbClr val="FFFF00"/>
              </a:solidFill>
              <a:latin typeface="+mj-lt"/>
            </a:rPr>
            <a:t> </a:t>
          </a:r>
          <a:r>
            <a:rPr lang="en-US" sz="1800" b="1" dirty="0" err="1">
              <a:solidFill>
                <a:srgbClr val="FFFF00"/>
              </a:solidFill>
              <a:latin typeface="+mj-lt"/>
            </a:rPr>
            <a:t>ikut</a:t>
          </a:r>
          <a:r>
            <a:rPr lang="en-US" sz="1800" b="1" dirty="0">
              <a:solidFill>
                <a:srgbClr val="FFFF00"/>
              </a:solidFill>
              <a:latin typeface="+mj-lt"/>
            </a:rPr>
            <a:t> UAS.</a:t>
          </a:r>
          <a:endParaRPr lang="id-ID" sz="1800" b="1" dirty="0">
            <a:solidFill>
              <a:srgbClr val="FFFF00"/>
            </a:solidFill>
            <a:latin typeface="+mj-lt"/>
          </a:endParaRPr>
        </a:p>
      </dgm:t>
    </dgm:pt>
    <dgm:pt modelId="{F70DFC61-9E4C-4E1C-BE7E-1618C83D3226}" type="parTrans" cxnId="{4DA602C5-79A8-403D-898A-401FEAFC235C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16CF8667-D476-4BCD-B5EB-BC040B930EE7}" type="sibTrans" cxnId="{4DA602C5-79A8-403D-898A-401FEAFC235C}">
      <dgm:prSet/>
      <dgm:spPr/>
      <dgm:t>
        <a:bodyPr/>
        <a:lstStyle/>
        <a:p>
          <a:endParaRPr lang="id-ID" sz="2400" b="1">
            <a:latin typeface="+mj-lt"/>
          </a:endParaRPr>
        </a:p>
      </dgm:t>
    </dgm:pt>
    <dgm:pt modelId="{3DBB5287-C832-4628-80DE-B6FAF30E4BFD}">
      <dgm:prSet custT="1"/>
      <dgm:spPr/>
      <dgm:t>
        <a:bodyPr/>
        <a:lstStyle/>
        <a:p>
          <a:r>
            <a:rPr lang="en-US" sz="2000" b="1" dirty="0" err="1">
              <a:latin typeface="+mj-lt"/>
            </a:rPr>
            <a:t>Khusus</a:t>
          </a:r>
          <a:r>
            <a:rPr lang="en-US" sz="2000" b="1" dirty="0">
              <a:latin typeface="+mj-lt"/>
            </a:rPr>
            <a:t> MK MSLK5105-pemodelan </a:t>
          </a:r>
          <a:r>
            <a:rPr lang="en-US" sz="2000" b="1" dirty="0" err="1">
              <a:latin typeface="+mj-lt"/>
            </a:rPr>
            <a:t>lingkungan</a:t>
          </a:r>
          <a:r>
            <a:rPr lang="en-US" sz="2000" b="1" dirty="0">
              <a:latin typeface="+mj-lt"/>
            </a:rPr>
            <a:t> (3.1) &amp; MSLK5107-Valuasi </a:t>
          </a:r>
          <a:r>
            <a:rPr lang="en-US" sz="2000" b="1" dirty="0" err="1">
              <a:latin typeface="+mj-lt"/>
            </a:rPr>
            <a:t>Lingkungan</a:t>
          </a:r>
          <a:r>
            <a:rPr lang="en-US" sz="2000" b="1" dirty="0">
              <a:latin typeface="+mj-lt"/>
            </a:rPr>
            <a:t> (3.2) </a:t>
          </a:r>
          <a:r>
            <a:rPr lang="en-US" sz="2000" b="1" dirty="0" err="1">
              <a:latin typeface="+mj-lt"/>
            </a:rPr>
            <a:t>waktu</a:t>
          </a:r>
          <a:r>
            <a:rPr lang="en-US" sz="2000" b="1" dirty="0">
              <a:latin typeface="+mj-lt"/>
            </a:rPr>
            <a:t> </a:t>
          </a:r>
          <a:r>
            <a:rPr lang="en-US" sz="2000" b="1" dirty="0" err="1">
              <a:latin typeface="+mj-lt"/>
            </a:rPr>
            <a:t>unggah</a:t>
          </a:r>
          <a:r>
            <a:rPr lang="en-US" sz="2000" b="1" dirty="0">
              <a:latin typeface="+mj-lt"/>
            </a:rPr>
            <a:t> BJU 7 </a:t>
          </a:r>
          <a:r>
            <a:rPr lang="en-US" sz="2000" b="1" dirty="0" err="1">
              <a:latin typeface="+mj-lt"/>
            </a:rPr>
            <a:t>hari</a:t>
          </a:r>
          <a:endParaRPr lang="en-US" sz="2000" b="1" dirty="0">
            <a:latin typeface="+mj-lt"/>
          </a:endParaRPr>
        </a:p>
      </dgm:t>
    </dgm:pt>
    <dgm:pt modelId="{C7919026-41D5-4CE5-9EC6-E810893DB4CC}" type="parTrans" cxnId="{7A50B8E6-6DDE-4A6C-B34C-C0E2D9C1CC57}">
      <dgm:prSet/>
      <dgm:spPr/>
      <dgm:t>
        <a:bodyPr/>
        <a:lstStyle/>
        <a:p>
          <a:endParaRPr lang="id-ID">
            <a:latin typeface="+mj-lt"/>
          </a:endParaRPr>
        </a:p>
      </dgm:t>
    </dgm:pt>
    <dgm:pt modelId="{2818ABFF-DAE8-4D44-8B58-31844FBCD187}" type="sibTrans" cxnId="{7A50B8E6-6DDE-4A6C-B34C-C0E2D9C1CC57}">
      <dgm:prSet/>
      <dgm:spPr/>
      <dgm:t>
        <a:bodyPr/>
        <a:lstStyle/>
        <a:p>
          <a:endParaRPr lang="id-ID">
            <a:latin typeface="+mj-lt"/>
          </a:endParaRPr>
        </a:p>
      </dgm:t>
    </dgm:pt>
    <dgm:pt modelId="{6A79D260-40F4-4970-9E0D-633DA5DD98C8}" type="pres">
      <dgm:prSet presAssocID="{6F90AAF9-9F9A-4920-B57E-B3B6FC5793D6}" presName="linear" presStyleCnt="0">
        <dgm:presLayoutVars>
          <dgm:dir/>
          <dgm:animLvl val="lvl"/>
          <dgm:resizeHandles val="exact"/>
        </dgm:presLayoutVars>
      </dgm:prSet>
      <dgm:spPr/>
    </dgm:pt>
    <dgm:pt modelId="{DD921A4E-4308-44DC-AC8D-5B44EDF01BCE}" type="pres">
      <dgm:prSet presAssocID="{788B00E1-C02F-4784-8531-033050082DD5}" presName="parentLin" presStyleCnt="0"/>
      <dgm:spPr/>
    </dgm:pt>
    <dgm:pt modelId="{89BB3949-4C68-4A53-BD1C-6E6F33CE0506}" type="pres">
      <dgm:prSet presAssocID="{788B00E1-C02F-4784-8531-033050082DD5}" presName="parentLeftMargin" presStyleLbl="node1" presStyleIdx="0" presStyleCnt="3"/>
      <dgm:spPr/>
    </dgm:pt>
    <dgm:pt modelId="{10D210C3-3BD7-433F-A448-12967904FC3E}" type="pres">
      <dgm:prSet presAssocID="{788B00E1-C02F-4784-8531-033050082DD5}" presName="parentText" presStyleLbl="node1" presStyleIdx="0" presStyleCnt="3" custScaleX="118433">
        <dgm:presLayoutVars>
          <dgm:chMax val="0"/>
          <dgm:bulletEnabled val="1"/>
        </dgm:presLayoutVars>
      </dgm:prSet>
      <dgm:spPr/>
    </dgm:pt>
    <dgm:pt modelId="{45B549AB-88DE-4EC3-A0D3-A30B8981D25E}" type="pres">
      <dgm:prSet presAssocID="{788B00E1-C02F-4784-8531-033050082DD5}" presName="negativeSpace" presStyleCnt="0"/>
      <dgm:spPr/>
    </dgm:pt>
    <dgm:pt modelId="{E571168D-6D65-42FA-B6C4-3AE7ED3C34A1}" type="pres">
      <dgm:prSet presAssocID="{788B00E1-C02F-4784-8531-033050082DD5}" presName="childText" presStyleLbl="conFgAcc1" presStyleIdx="0" presStyleCnt="3" custLinFactNeighborX="-961">
        <dgm:presLayoutVars>
          <dgm:bulletEnabled val="1"/>
        </dgm:presLayoutVars>
      </dgm:prSet>
      <dgm:spPr/>
    </dgm:pt>
    <dgm:pt modelId="{C235FD38-81C5-4CFA-B5A0-3328C3F570F4}" type="pres">
      <dgm:prSet presAssocID="{6E3806CF-35FE-4E39-88A9-87534A6D96D6}" presName="spaceBetweenRectangles" presStyleCnt="0"/>
      <dgm:spPr/>
    </dgm:pt>
    <dgm:pt modelId="{357FD058-B705-4210-8331-431247EF7930}" type="pres">
      <dgm:prSet presAssocID="{C8BC5160-7733-4556-AEA5-A639B57F7010}" presName="parentLin" presStyleCnt="0"/>
      <dgm:spPr/>
    </dgm:pt>
    <dgm:pt modelId="{58B61E55-0178-4AA9-AFE9-8847A15241F7}" type="pres">
      <dgm:prSet presAssocID="{C8BC5160-7733-4556-AEA5-A639B57F7010}" presName="parentLeftMargin" presStyleLbl="node1" presStyleIdx="0" presStyleCnt="3"/>
      <dgm:spPr/>
    </dgm:pt>
    <dgm:pt modelId="{831557FF-AF69-4DD4-9DA3-D058C46D9899}" type="pres">
      <dgm:prSet presAssocID="{C8BC5160-7733-4556-AEA5-A639B57F7010}" presName="parentText" presStyleLbl="node1" presStyleIdx="1" presStyleCnt="3" custScaleX="118433">
        <dgm:presLayoutVars>
          <dgm:chMax val="0"/>
          <dgm:bulletEnabled val="1"/>
        </dgm:presLayoutVars>
      </dgm:prSet>
      <dgm:spPr/>
    </dgm:pt>
    <dgm:pt modelId="{1060A9A6-8504-48CE-A846-2669A0132BC7}" type="pres">
      <dgm:prSet presAssocID="{C8BC5160-7733-4556-AEA5-A639B57F7010}" presName="negativeSpace" presStyleCnt="0"/>
      <dgm:spPr/>
    </dgm:pt>
    <dgm:pt modelId="{477DF47C-A095-4298-927D-17A32595B25C}" type="pres">
      <dgm:prSet presAssocID="{C8BC5160-7733-4556-AEA5-A639B57F7010}" presName="childText" presStyleLbl="conFgAcc1" presStyleIdx="1" presStyleCnt="3">
        <dgm:presLayoutVars>
          <dgm:bulletEnabled val="1"/>
        </dgm:presLayoutVars>
      </dgm:prSet>
      <dgm:spPr/>
    </dgm:pt>
    <dgm:pt modelId="{BEACB47C-ED2A-45CB-8A53-859BFC9B7D4B}" type="pres">
      <dgm:prSet presAssocID="{04465878-1966-4FDE-8183-0829E44F96D5}" presName="spaceBetweenRectangles" presStyleCnt="0"/>
      <dgm:spPr/>
    </dgm:pt>
    <dgm:pt modelId="{AB801540-D989-4658-AF5E-D7C8D844896D}" type="pres">
      <dgm:prSet presAssocID="{413048A0-1092-4295-B755-8CA1C52A0537}" presName="parentLin" presStyleCnt="0"/>
      <dgm:spPr/>
    </dgm:pt>
    <dgm:pt modelId="{551C6CE1-09BE-4F0C-8A6C-32D9000FD319}" type="pres">
      <dgm:prSet presAssocID="{413048A0-1092-4295-B755-8CA1C52A0537}" presName="parentLeftMargin" presStyleLbl="node1" presStyleIdx="1" presStyleCnt="3"/>
      <dgm:spPr/>
    </dgm:pt>
    <dgm:pt modelId="{7EF646F6-19AC-44BD-97C0-071348E2B25F}" type="pres">
      <dgm:prSet presAssocID="{413048A0-1092-4295-B755-8CA1C52A0537}" presName="parentText" presStyleLbl="node1" presStyleIdx="2" presStyleCnt="3" custScaleX="118433" custScaleY="109941">
        <dgm:presLayoutVars>
          <dgm:chMax val="0"/>
          <dgm:bulletEnabled val="1"/>
        </dgm:presLayoutVars>
      </dgm:prSet>
      <dgm:spPr/>
    </dgm:pt>
    <dgm:pt modelId="{8688C9D8-640F-4743-8541-3A06B730A95A}" type="pres">
      <dgm:prSet presAssocID="{413048A0-1092-4295-B755-8CA1C52A0537}" presName="negativeSpace" presStyleCnt="0"/>
      <dgm:spPr/>
    </dgm:pt>
    <dgm:pt modelId="{47CE69F1-7F1C-4A6C-89D0-A80D2EA90FFB}" type="pres">
      <dgm:prSet presAssocID="{413048A0-1092-4295-B755-8CA1C52A053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130065E-6870-4B76-B9CB-3B1876B5D538}" type="presOf" srcId="{7F7AD8C1-95D8-4608-90FC-65C40A8F5BD5}" destId="{477DF47C-A095-4298-927D-17A32595B25C}" srcOrd="0" destOrd="0" presId="urn:microsoft.com/office/officeart/2005/8/layout/list1"/>
    <dgm:cxn modelId="{222ED242-56CA-4883-9BAC-A24E94A77FA6}" type="presOf" srcId="{413048A0-1092-4295-B755-8CA1C52A0537}" destId="{551C6CE1-09BE-4F0C-8A6C-32D9000FD319}" srcOrd="0" destOrd="0" presId="urn:microsoft.com/office/officeart/2005/8/layout/list1"/>
    <dgm:cxn modelId="{B5ACAF52-BC96-472C-A027-A14C1BA3A906}" type="presOf" srcId="{6F90AAF9-9F9A-4920-B57E-B3B6FC5793D6}" destId="{6A79D260-40F4-4970-9E0D-633DA5DD98C8}" srcOrd="0" destOrd="0" presId="urn:microsoft.com/office/officeart/2005/8/layout/list1"/>
    <dgm:cxn modelId="{642D9A7B-3693-432D-89AC-1DF8823804BD}" type="presOf" srcId="{3DBB5287-C832-4628-80DE-B6FAF30E4BFD}" destId="{E571168D-6D65-42FA-B6C4-3AE7ED3C34A1}" srcOrd="0" destOrd="1" presId="urn:microsoft.com/office/officeart/2005/8/layout/list1"/>
    <dgm:cxn modelId="{42B0037F-D689-49EE-9E58-4E462D4FE4F0}" type="presOf" srcId="{413048A0-1092-4295-B755-8CA1C52A0537}" destId="{7EF646F6-19AC-44BD-97C0-071348E2B25F}" srcOrd="1" destOrd="0" presId="urn:microsoft.com/office/officeart/2005/8/layout/list1"/>
    <dgm:cxn modelId="{C69AC4A3-AD7F-4533-BEAF-76020F4A2AB7}" type="presOf" srcId="{788B00E1-C02F-4784-8531-033050082DD5}" destId="{10D210C3-3BD7-433F-A448-12967904FC3E}" srcOrd="1" destOrd="0" presId="urn:microsoft.com/office/officeart/2005/8/layout/list1"/>
    <dgm:cxn modelId="{54ECC8AF-0032-4696-A8DC-445CEDD5EA6B}" srcId="{C8BC5160-7733-4556-AEA5-A639B57F7010}" destId="{7F7AD8C1-95D8-4608-90FC-65C40A8F5BD5}" srcOrd="0" destOrd="0" parTransId="{84D533FB-4BCD-40A8-B284-398CE9A8743B}" sibTransId="{992398A4-86BF-409F-ADA4-65FEC98A2ED2}"/>
    <dgm:cxn modelId="{91C142B2-28CD-40D4-A4E1-0DDB16DA5F6B}" type="presOf" srcId="{788B00E1-C02F-4784-8531-033050082DD5}" destId="{89BB3949-4C68-4A53-BD1C-6E6F33CE0506}" srcOrd="0" destOrd="0" presId="urn:microsoft.com/office/officeart/2005/8/layout/list1"/>
    <dgm:cxn modelId="{4DA602C5-79A8-403D-898A-401FEAFC235C}" srcId="{6F90AAF9-9F9A-4920-B57E-B3B6FC5793D6}" destId="{413048A0-1092-4295-B755-8CA1C52A0537}" srcOrd="2" destOrd="0" parTransId="{F70DFC61-9E4C-4E1C-BE7E-1618C83D3226}" sibTransId="{16CF8667-D476-4BCD-B5EB-BC040B930EE7}"/>
    <dgm:cxn modelId="{26D180CB-E977-4FB1-BDB8-50B775B46019}" srcId="{788B00E1-C02F-4784-8531-033050082DD5}" destId="{E1CFF796-2FB6-40CC-87AA-C35E13C1B591}" srcOrd="0" destOrd="0" parTransId="{763693A1-A653-422D-B311-CDA1B675A415}" sibTransId="{FA7D8AD8-5C1D-453E-AED2-D9E090693DEE}"/>
    <dgm:cxn modelId="{282CE5E2-F57E-4DD7-A853-4AA21E588148}" type="presOf" srcId="{C8BC5160-7733-4556-AEA5-A639B57F7010}" destId="{58B61E55-0178-4AA9-AFE9-8847A15241F7}" srcOrd="0" destOrd="0" presId="urn:microsoft.com/office/officeart/2005/8/layout/list1"/>
    <dgm:cxn modelId="{7A50B8E6-6DDE-4A6C-B34C-C0E2D9C1CC57}" srcId="{788B00E1-C02F-4784-8531-033050082DD5}" destId="{3DBB5287-C832-4628-80DE-B6FAF30E4BFD}" srcOrd="1" destOrd="0" parTransId="{C7919026-41D5-4CE5-9EC6-E810893DB4CC}" sibTransId="{2818ABFF-DAE8-4D44-8B58-31844FBCD187}"/>
    <dgm:cxn modelId="{5A88C6E7-1D8D-4D1B-AF47-6636CD9CB5A0}" type="presOf" srcId="{E1CFF796-2FB6-40CC-87AA-C35E13C1B591}" destId="{E571168D-6D65-42FA-B6C4-3AE7ED3C34A1}" srcOrd="0" destOrd="0" presId="urn:microsoft.com/office/officeart/2005/8/layout/list1"/>
    <dgm:cxn modelId="{4E2BC4F5-7C88-41DF-BFF4-3B0C453358DF}" srcId="{6F90AAF9-9F9A-4920-B57E-B3B6FC5793D6}" destId="{C8BC5160-7733-4556-AEA5-A639B57F7010}" srcOrd="1" destOrd="0" parTransId="{BE0F9435-91D0-4416-B98B-5368356AA43A}" sibTransId="{04465878-1966-4FDE-8183-0829E44F96D5}"/>
    <dgm:cxn modelId="{F477FDF6-9FE0-4B80-8BAB-581178E29CE3}" type="presOf" srcId="{C8BC5160-7733-4556-AEA5-A639B57F7010}" destId="{831557FF-AF69-4DD4-9DA3-D058C46D9899}" srcOrd="1" destOrd="0" presId="urn:microsoft.com/office/officeart/2005/8/layout/list1"/>
    <dgm:cxn modelId="{BFB1BDFA-C5DF-4378-9257-2B2791F33749}" srcId="{6F90AAF9-9F9A-4920-B57E-B3B6FC5793D6}" destId="{788B00E1-C02F-4784-8531-033050082DD5}" srcOrd="0" destOrd="0" parTransId="{5BBE2987-8448-4A43-A792-32961D63FDD6}" sibTransId="{6E3806CF-35FE-4E39-88A9-87534A6D96D6}"/>
    <dgm:cxn modelId="{D27A21AB-3648-415B-AD94-A9FD1F022E3E}" type="presParOf" srcId="{6A79D260-40F4-4970-9E0D-633DA5DD98C8}" destId="{DD921A4E-4308-44DC-AC8D-5B44EDF01BCE}" srcOrd="0" destOrd="0" presId="urn:microsoft.com/office/officeart/2005/8/layout/list1"/>
    <dgm:cxn modelId="{91E1E319-0489-4B87-AE81-7D55B53E213D}" type="presParOf" srcId="{DD921A4E-4308-44DC-AC8D-5B44EDF01BCE}" destId="{89BB3949-4C68-4A53-BD1C-6E6F33CE0506}" srcOrd="0" destOrd="0" presId="urn:microsoft.com/office/officeart/2005/8/layout/list1"/>
    <dgm:cxn modelId="{280B8E3D-7111-4E00-8658-C8AC6F257028}" type="presParOf" srcId="{DD921A4E-4308-44DC-AC8D-5B44EDF01BCE}" destId="{10D210C3-3BD7-433F-A448-12967904FC3E}" srcOrd="1" destOrd="0" presId="urn:microsoft.com/office/officeart/2005/8/layout/list1"/>
    <dgm:cxn modelId="{2766FF36-F85C-43DE-939B-9933A0B980F2}" type="presParOf" srcId="{6A79D260-40F4-4970-9E0D-633DA5DD98C8}" destId="{45B549AB-88DE-4EC3-A0D3-A30B8981D25E}" srcOrd="1" destOrd="0" presId="urn:microsoft.com/office/officeart/2005/8/layout/list1"/>
    <dgm:cxn modelId="{482E3E23-FDA9-4FE2-BA38-1A1DEB39D456}" type="presParOf" srcId="{6A79D260-40F4-4970-9E0D-633DA5DD98C8}" destId="{E571168D-6D65-42FA-B6C4-3AE7ED3C34A1}" srcOrd="2" destOrd="0" presId="urn:microsoft.com/office/officeart/2005/8/layout/list1"/>
    <dgm:cxn modelId="{E7CE9188-1633-4525-AB23-13932DD78460}" type="presParOf" srcId="{6A79D260-40F4-4970-9E0D-633DA5DD98C8}" destId="{C235FD38-81C5-4CFA-B5A0-3328C3F570F4}" srcOrd="3" destOrd="0" presId="urn:microsoft.com/office/officeart/2005/8/layout/list1"/>
    <dgm:cxn modelId="{66BFCC94-8902-429F-BFD6-467C4840EBDC}" type="presParOf" srcId="{6A79D260-40F4-4970-9E0D-633DA5DD98C8}" destId="{357FD058-B705-4210-8331-431247EF7930}" srcOrd="4" destOrd="0" presId="urn:microsoft.com/office/officeart/2005/8/layout/list1"/>
    <dgm:cxn modelId="{C2078B15-3495-4C27-802C-6829DC0AE8A6}" type="presParOf" srcId="{357FD058-B705-4210-8331-431247EF7930}" destId="{58B61E55-0178-4AA9-AFE9-8847A15241F7}" srcOrd="0" destOrd="0" presId="urn:microsoft.com/office/officeart/2005/8/layout/list1"/>
    <dgm:cxn modelId="{D803002E-953E-42D0-BD2C-018C646C75A9}" type="presParOf" srcId="{357FD058-B705-4210-8331-431247EF7930}" destId="{831557FF-AF69-4DD4-9DA3-D058C46D9899}" srcOrd="1" destOrd="0" presId="urn:microsoft.com/office/officeart/2005/8/layout/list1"/>
    <dgm:cxn modelId="{FF25E225-997F-4EBB-909F-0849EFFBE712}" type="presParOf" srcId="{6A79D260-40F4-4970-9E0D-633DA5DD98C8}" destId="{1060A9A6-8504-48CE-A846-2669A0132BC7}" srcOrd="5" destOrd="0" presId="urn:microsoft.com/office/officeart/2005/8/layout/list1"/>
    <dgm:cxn modelId="{AE80FC54-8495-4C34-A708-BF324D46F49B}" type="presParOf" srcId="{6A79D260-40F4-4970-9E0D-633DA5DD98C8}" destId="{477DF47C-A095-4298-927D-17A32595B25C}" srcOrd="6" destOrd="0" presId="urn:microsoft.com/office/officeart/2005/8/layout/list1"/>
    <dgm:cxn modelId="{FF800641-A7E1-4721-B182-9B7A2B798E7E}" type="presParOf" srcId="{6A79D260-40F4-4970-9E0D-633DA5DD98C8}" destId="{BEACB47C-ED2A-45CB-8A53-859BFC9B7D4B}" srcOrd="7" destOrd="0" presId="urn:microsoft.com/office/officeart/2005/8/layout/list1"/>
    <dgm:cxn modelId="{AAB7676D-38D6-492F-B3CE-264FA50EA3BA}" type="presParOf" srcId="{6A79D260-40F4-4970-9E0D-633DA5DD98C8}" destId="{AB801540-D989-4658-AF5E-D7C8D844896D}" srcOrd="8" destOrd="0" presId="urn:microsoft.com/office/officeart/2005/8/layout/list1"/>
    <dgm:cxn modelId="{D8B0314F-B7A5-45B2-8229-A930FB54C908}" type="presParOf" srcId="{AB801540-D989-4658-AF5E-D7C8D844896D}" destId="{551C6CE1-09BE-4F0C-8A6C-32D9000FD319}" srcOrd="0" destOrd="0" presId="urn:microsoft.com/office/officeart/2005/8/layout/list1"/>
    <dgm:cxn modelId="{54D42ADE-C64E-4418-BF31-B24F3B834F83}" type="presParOf" srcId="{AB801540-D989-4658-AF5E-D7C8D844896D}" destId="{7EF646F6-19AC-44BD-97C0-071348E2B25F}" srcOrd="1" destOrd="0" presId="urn:microsoft.com/office/officeart/2005/8/layout/list1"/>
    <dgm:cxn modelId="{BD464067-A0A6-4BBC-B955-81DD1D3FA8C8}" type="presParOf" srcId="{6A79D260-40F4-4970-9E0D-633DA5DD98C8}" destId="{8688C9D8-640F-4743-8541-3A06B730A95A}" srcOrd="9" destOrd="0" presId="urn:microsoft.com/office/officeart/2005/8/layout/list1"/>
    <dgm:cxn modelId="{5DE3DAB9-C39F-4BEA-A482-DAF9A983177D}" type="presParOf" srcId="{6A79D260-40F4-4970-9E0D-633DA5DD98C8}" destId="{47CE69F1-7F1C-4A6C-89D0-A80D2EA90FF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90AAF9-9F9A-4920-B57E-B3B6FC5793D6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413048A0-1092-4295-B755-8CA1C52A0537}">
      <dgm:prSet custT="1"/>
      <dgm:spPr/>
      <dgm:t>
        <a:bodyPr/>
        <a:lstStyle/>
        <a:p>
          <a:r>
            <a:rPr lang="en-GB" sz="1600" b="1" dirty="0" err="1"/>
            <a:t>Wajib</a:t>
          </a:r>
          <a:r>
            <a:rPr lang="en-GB" sz="1600" b="1" dirty="0"/>
            <a:t> </a:t>
          </a:r>
          <a:r>
            <a:rPr lang="en-GB" sz="1600" b="1" dirty="0" err="1"/>
            <a:t>unduh</a:t>
          </a:r>
          <a:r>
            <a:rPr lang="en-GB" sz="1600" b="1" dirty="0"/>
            <a:t> </a:t>
          </a:r>
          <a:r>
            <a:rPr lang="en-GB" sz="1600" b="1" dirty="0" err="1"/>
            <a:t>Naskah</a:t>
          </a:r>
          <a:endParaRPr lang="id-ID" sz="1600" b="1" dirty="0"/>
        </a:p>
      </dgm:t>
    </dgm:pt>
    <dgm:pt modelId="{F70DFC61-9E4C-4E1C-BE7E-1618C83D3226}" type="parTrans" cxnId="{4DA602C5-79A8-403D-898A-401FEAFC235C}">
      <dgm:prSet/>
      <dgm:spPr/>
      <dgm:t>
        <a:bodyPr/>
        <a:lstStyle/>
        <a:p>
          <a:endParaRPr lang="id-ID" b="1"/>
        </a:p>
      </dgm:t>
    </dgm:pt>
    <dgm:pt modelId="{16CF8667-D476-4BCD-B5EB-BC040B930EE7}" type="sibTrans" cxnId="{4DA602C5-79A8-403D-898A-401FEAFC235C}">
      <dgm:prSet/>
      <dgm:spPr/>
      <dgm:t>
        <a:bodyPr/>
        <a:lstStyle/>
        <a:p>
          <a:endParaRPr lang="id-ID" b="1"/>
        </a:p>
      </dgm:t>
    </dgm:pt>
    <dgm:pt modelId="{037D00F2-563F-4EBD-88D6-0250CF7BDA6F}">
      <dgm:prSet custT="1"/>
      <dgm:spPr/>
      <dgm:t>
        <a:bodyPr/>
        <a:lstStyle/>
        <a:p>
          <a:r>
            <a:rPr lang="en-GB" sz="1800" b="1" dirty="0"/>
            <a:t>pdf </a:t>
          </a:r>
          <a:r>
            <a:rPr lang="en-GB" sz="1800" b="1" dirty="0">
              <a:sym typeface="Wingdings" panose="05000000000000000000" pitchFamily="2" charset="2"/>
            </a:rPr>
            <a:t> </a:t>
          </a:r>
          <a:r>
            <a:rPr lang="en-GB" sz="1800" b="1" dirty="0" err="1">
              <a:sym typeface="Wingdings" panose="05000000000000000000" pitchFamily="2" charset="2"/>
            </a:rPr>
            <a:t>maks</a:t>
          </a:r>
          <a:r>
            <a:rPr lang="en-GB" sz="1800" b="1" dirty="0"/>
            <a:t> 2 Mb</a:t>
          </a:r>
          <a:endParaRPr lang="id-ID" sz="1800" b="1" dirty="0"/>
        </a:p>
      </dgm:t>
    </dgm:pt>
    <dgm:pt modelId="{35BB688C-69C9-4F9E-BC48-413CE8C98C30}" type="parTrans" cxnId="{4FE1A819-A77F-44DD-8EDC-7461D4997349}">
      <dgm:prSet/>
      <dgm:spPr/>
      <dgm:t>
        <a:bodyPr/>
        <a:lstStyle/>
        <a:p>
          <a:endParaRPr lang="id-ID" b="1"/>
        </a:p>
      </dgm:t>
    </dgm:pt>
    <dgm:pt modelId="{7D1C2F37-9F8A-4468-9D67-A1CDF071C2FF}" type="sibTrans" cxnId="{4FE1A819-A77F-44DD-8EDC-7461D4997349}">
      <dgm:prSet/>
      <dgm:spPr/>
      <dgm:t>
        <a:bodyPr/>
        <a:lstStyle/>
        <a:p>
          <a:endParaRPr lang="id-ID" b="1"/>
        </a:p>
      </dgm:t>
    </dgm:pt>
    <dgm:pt modelId="{FCC9A4E7-E30B-439C-A9DA-70B10E3DB0AA}">
      <dgm:prSet custT="1"/>
      <dgm:spPr/>
      <dgm:t>
        <a:bodyPr/>
        <a:lstStyle/>
        <a:p>
          <a:r>
            <a:rPr lang="en-GB" sz="1800" b="1" dirty="0"/>
            <a:t>audio/video </a:t>
          </a:r>
          <a:r>
            <a:rPr lang="en-GB" sz="1800" b="1" dirty="0">
              <a:sym typeface="Wingdings" panose="05000000000000000000" pitchFamily="2" charset="2"/>
            </a:rPr>
            <a:t> </a:t>
          </a:r>
          <a:r>
            <a:rPr lang="en-GB" sz="1800" b="1" dirty="0" err="1">
              <a:sym typeface="Wingdings" panose="05000000000000000000" pitchFamily="2" charset="2"/>
            </a:rPr>
            <a:t>maks</a:t>
          </a:r>
          <a:r>
            <a:rPr lang="en-GB" sz="1800" b="1" dirty="0">
              <a:sym typeface="Wingdings" panose="05000000000000000000" pitchFamily="2" charset="2"/>
            </a:rPr>
            <a:t> 50 Mb</a:t>
          </a:r>
          <a:endParaRPr lang="id-ID" sz="1800" b="1" dirty="0"/>
        </a:p>
      </dgm:t>
    </dgm:pt>
    <dgm:pt modelId="{619D3AAA-5DDE-49AF-9C9F-95087978C886}" type="parTrans" cxnId="{CBA5CC9C-6B0E-475B-90A7-12084193E5E2}">
      <dgm:prSet/>
      <dgm:spPr/>
      <dgm:t>
        <a:bodyPr/>
        <a:lstStyle/>
        <a:p>
          <a:endParaRPr lang="id-ID" b="1"/>
        </a:p>
      </dgm:t>
    </dgm:pt>
    <dgm:pt modelId="{9DC59F75-CD86-4DA2-98EB-4C4F65F99618}" type="sibTrans" cxnId="{CBA5CC9C-6B0E-475B-90A7-12084193E5E2}">
      <dgm:prSet/>
      <dgm:spPr/>
      <dgm:t>
        <a:bodyPr/>
        <a:lstStyle/>
        <a:p>
          <a:endParaRPr lang="id-ID" b="1"/>
        </a:p>
      </dgm:t>
    </dgm:pt>
    <dgm:pt modelId="{E2332367-0F94-4BED-BD81-5573E877813E}">
      <dgm:prSet custT="1"/>
      <dgm:spPr/>
      <dgm:t>
        <a:bodyPr/>
        <a:lstStyle/>
        <a:p>
          <a:r>
            <a:rPr lang="en-US" sz="1800" b="1" dirty="0" err="1"/>
            <a:t>Ukuran</a:t>
          </a:r>
          <a:r>
            <a:rPr lang="en-US" sz="1800" b="1" dirty="0"/>
            <a:t> file BJU</a:t>
          </a:r>
          <a:endParaRPr lang="id-ID" sz="1800" b="1" dirty="0"/>
        </a:p>
      </dgm:t>
    </dgm:pt>
    <dgm:pt modelId="{9A8C9BD4-C2E0-4C3A-8031-37B3FF7B54BA}" type="parTrans" cxnId="{57F3DA75-9B18-4741-8491-51EF1DCCF9CC}">
      <dgm:prSet/>
      <dgm:spPr/>
      <dgm:t>
        <a:bodyPr/>
        <a:lstStyle/>
        <a:p>
          <a:endParaRPr lang="id-ID" b="1"/>
        </a:p>
      </dgm:t>
    </dgm:pt>
    <dgm:pt modelId="{63D98342-4237-437F-9456-B3A30E56498E}" type="sibTrans" cxnId="{57F3DA75-9B18-4741-8491-51EF1DCCF9CC}">
      <dgm:prSet/>
      <dgm:spPr/>
      <dgm:t>
        <a:bodyPr/>
        <a:lstStyle/>
        <a:p>
          <a:endParaRPr lang="id-ID" b="1"/>
        </a:p>
      </dgm:t>
    </dgm:pt>
    <dgm:pt modelId="{92EC6D46-5B84-47BC-BF4E-3030D32FEED1}">
      <dgm:prSet custT="1"/>
      <dgm:spPr/>
      <dgm:t>
        <a:bodyPr/>
        <a:lstStyle/>
        <a:p>
          <a:r>
            <a:rPr lang="en-US" sz="1600" b="1" dirty="0"/>
            <a:t>BJU </a:t>
          </a:r>
          <a:r>
            <a:rPr lang="en-US" sz="1600" b="1" dirty="0" err="1"/>
            <a:t>dapat</a:t>
          </a:r>
          <a:r>
            <a:rPr lang="en-US" sz="1600" b="1" dirty="0"/>
            <a:t> di</a:t>
          </a:r>
          <a:r>
            <a:rPr lang="id-ID" sz="1600" b="1" dirty="0"/>
            <a:t>tulis tangan atau diketik</a:t>
          </a:r>
        </a:p>
      </dgm:t>
    </dgm:pt>
    <dgm:pt modelId="{CE526225-E44E-48FA-B489-3065BC32CB34}" type="parTrans" cxnId="{081FE796-FDF7-4908-BEE2-B1A4B38E4755}">
      <dgm:prSet/>
      <dgm:spPr/>
      <dgm:t>
        <a:bodyPr/>
        <a:lstStyle/>
        <a:p>
          <a:endParaRPr lang="id-ID" b="1"/>
        </a:p>
      </dgm:t>
    </dgm:pt>
    <dgm:pt modelId="{0A4FB503-89B4-4326-8524-34688C53465C}" type="sibTrans" cxnId="{081FE796-FDF7-4908-BEE2-B1A4B38E4755}">
      <dgm:prSet/>
      <dgm:spPr/>
      <dgm:t>
        <a:bodyPr/>
        <a:lstStyle/>
        <a:p>
          <a:endParaRPr lang="id-ID" b="1"/>
        </a:p>
      </dgm:t>
    </dgm:pt>
    <dgm:pt modelId="{18984C9D-D0C4-48BA-87C8-363CB6A31E71}">
      <dgm:prSet custT="1"/>
      <dgm:spPr/>
      <dgm:t>
        <a:bodyPr/>
        <a:lstStyle/>
        <a:p>
          <a:r>
            <a:rPr lang="en-GB" sz="1600" b="1" dirty="0"/>
            <a:t>MK </a:t>
          </a:r>
          <a:r>
            <a:rPr lang="en-GB" sz="1600" b="1" dirty="0" err="1"/>
            <a:t>pada</a:t>
          </a:r>
          <a:r>
            <a:rPr lang="en-GB" sz="1600" b="1" dirty="0"/>
            <a:t> BJU yang </a:t>
          </a:r>
          <a:r>
            <a:rPr lang="en-GB" sz="1600" b="1" dirty="0" err="1"/>
            <a:t>diunggah</a:t>
          </a:r>
          <a:r>
            <a:rPr lang="en-GB" sz="1600" b="1" dirty="0"/>
            <a:t> </a:t>
          </a:r>
          <a:r>
            <a:rPr lang="en-GB" sz="1600" b="1" dirty="0" err="1"/>
            <a:t>harus</a:t>
          </a:r>
          <a:r>
            <a:rPr lang="en-GB" sz="1600" b="1" dirty="0"/>
            <a:t> </a:t>
          </a:r>
          <a:r>
            <a:rPr lang="en-GB" sz="1600" b="1" dirty="0" err="1"/>
            <a:t>sama</a:t>
          </a:r>
          <a:r>
            <a:rPr lang="en-GB" sz="1600" b="1" dirty="0"/>
            <a:t> </a:t>
          </a:r>
          <a:r>
            <a:rPr lang="en-GB" sz="1600" b="1" dirty="0" err="1"/>
            <a:t>dengan</a:t>
          </a:r>
          <a:endParaRPr lang="id-ID" sz="1600" b="1" dirty="0"/>
        </a:p>
      </dgm:t>
    </dgm:pt>
    <dgm:pt modelId="{97EB6E78-D098-4B1D-8369-B01D7518873C}" type="parTrans" cxnId="{E7AFE28E-821A-40B3-86E0-45FA91CC4F77}">
      <dgm:prSet/>
      <dgm:spPr/>
      <dgm:t>
        <a:bodyPr/>
        <a:lstStyle/>
        <a:p>
          <a:endParaRPr lang="id-ID" b="1"/>
        </a:p>
      </dgm:t>
    </dgm:pt>
    <dgm:pt modelId="{95312FBC-7E16-424D-B734-CCAC7256E4C9}" type="sibTrans" cxnId="{E7AFE28E-821A-40B3-86E0-45FA91CC4F77}">
      <dgm:prSet/>
      <dgm:spPr/>
      <dgm:t>
        <a:bodyPr/>
        <a:lstStyle/>
        <a:p>
          <a:endParaRPr lang="id-ID" b="1"/>
        </a:p>
      </dgm:t>
    </dgm:pt>
    <dgm:pt modelId="{CB1369D5-6274-4B4C-839E-95F8C6FEBCEE}">
      <dgm:prSet custT="1"/>
      <dgm:spPr/>
      <dgm:t>
        <a:bodyPr/>
        <a:lstStyle/>
        <a:p>
          <a:r>
            <a:rPr lang="en-GB" sz="1600" b="1" dirty="0"/>
            <a:t>BJU </a:t>
          </a:r>
          <a:r>
            <a:rPr lang="en-US" sz="1600" b="1" dirty="0" err="1"/>
            <a:t>disertai</a:t>
          </a:r>
          <a:r>
            <a:rPr lang="en-US" sz="1600" b="1" dirty="0"/>
            <a:t> </a:t>
          </a:r>
          <a:r>
            <a:rPr lang="en-US" sz="1600" b="1" dirty="0" err="1"/>
            <a:t>dengan</a:t>
          </a:r>
          <a:r>
            <a:rPr lang="id-ID" sz="1600" b="1" dirty="0"/>
            <a:t> identitas</a:t>
          </a:r>
          <a:r>
            <a:rPr lang="en-US" sz="1600" b="1" dirty="0"/>
            <a:t> (</a:t>
          </a:r>
          <a:r>
            <a:rPr lang="en-US" sz="1600" b="1" dirty="0" err="1"/>
            <a:t>sesuai</a:t>
          </a:r>
          <a:r>
            <a:rPr lang="en-US" sz="1600" b="1" dirty="0"/>
            <a:t> cover BJU)</a:t>
          </a:r>
          <a:r>
            <a:rPr lang="id-ID" sz="1600" b="1" dirty="0"/>
            <a:t> dan Surat Pernyataan Kejujuran Akademik</a:t>
          </a:r>
          <a:r>
            <a:rPr lang="en-GB" sz="1600" b="1" dirty="0"/>
            <a:t>.</a:t>
          </a:r>
          <a:endParaRPr lang="id-ID" sz="1600" b="1" dirty="0"/>
        </a:p>
      </dgm:t>
    </dgm:pt>
    <dgm:pt modelId="{68BF1EAE-3639-42A8-A832-70F020E670A9}" type="parTrans" cxnId="{EB76BA24-B7E1-4A22-B553-E1D9DD7691E3}">
      <dgm:prSet/>
      <dgm:spPr/>
      <dgm:t>
        <a:bodyPr/>
        <a:lstStyle/>
        <a:p>
          <a:endParaRPr lang="id-ID" b="1"/>
        </a:p>
      </dgm:t>
    </dgm:pt>
    <dgm:pt modelId="{2FE2428A-5823-4596-8954-5049F449C31B}" type="sibTrans" cxnId="{EB76BA24-B7E1-4A22-B553-E1D9DD7691E3}">
      <dgm:prSet/>
      <dgm:spPr/>
      <dgm:t>
        <a:bodyPr/>
        <a:lstStyle/>
        <a:p>
          <a:endParaRPr lang="id-ID" b="1"/>
        </a:p>
      </dgm:t>
    </dgm:pt>
    <dgm:pt modelId="{E7E31DC2-F252-448B-8DF8-A08C5EDDC18F}">
      <dgm:prSet custT="1"/>
      <dgm:spPr/>
      <dgm:t>
        <a:bodyPr/>
        <a:lstStyle/>
        <a:p>
          <a:r>
            <a:rPr lang="en-GB" sz="1600" b="1" dirty="0" err="1"/>
            <a:t>Pilihan</a:t>
          </a:r>
          <a:r>
            <a:rPr lang="en-GB" sz="1600" b="1" dirty="0"/>
            <a:t> MK yang </a:t>
          </a:r>
          <a:r>
            <a:rPr lang="en-GB" sz="1600" b="1" dirty="0" err="1"/>
            <a:t>ada</a:t>
          </a:r>
          <a:r>
            <a:rPr lang="en-GB" sz="1600" b="1" dirty="0"/>
            <a:t> di </a:t>
          </a:r>
          <a:r>
            <a:rPr lang="en-GB" sz="1600" b="1" dirty="0" err="1"/>
            <a:t>aplikasi</a:t>
          </a:r>
          <a:endParaRPr lang="id-ID" sz="1600" b="1" dirty="0"/>
        </a:p>
      </dgm:t>
    </dgm:pt>
    <dgm:pt modelId="{8C4B64D3-E6FD-46D1-AD87-8938729744D1}" type="parTrans" cxnId="{7E604A62-A445-4DBA-A7CF-8C9252D1E987}">
      <dgm:prSet/>
      <dgm:spPr/>
      <dgm:t>
        <a:bodyPr/>
        <a:lstStyle/>
        <a:p>
          <a:endParaRPr lang="id-ID" b="1"/>
        </a:p>
      </dgm:t>
    </dgm:pt>
    <dgm:pt modelId="{78BED6B8-E21D-42D0-982A-48876027C3E4}" type="sibTrans" cxnId="{7E604A62-A445-4DBA-A7CF-8C9252D1E987}">
      <dgm:prSet/>
      <dgm:spPr/>
      <dgm:t>
        <a:bodyPr/>
        <a:lstStyle/>
        <a:p>
          <a:endParaRPr lang="id-ID" b="1"/>
        </a:p>
      </dgm:t>
    </dgm:pt>
    <dgm:pt modelId="{FBF0CC85-14FD-41C4-BE7A-06310D901E61}">
      <dgm:prSet custT="1"/>
      <dgm:spPr/>
      <dgm:t>
        <a:bodyPr/>
        <a:lstStyle/>
        <a:p>
          <a:r>
            <a:rPr lang="en-GB" sz="1600" b="1" dirty="0"/>
            <a:t>MK </a:t>
          </a:r>
          <a:r>
            <a:rPr lang="en-GB" sz="1600" b="1" dirty="0" err="1"/>
            <a:t>naskah</a:t>
          </a:r>
          <a:r>
            <a:rPr lang="en-GB" sz="1600" b="1" dirty="0"/>
            <a:t> </a:t>
          </a:r>
          <a:r>
            <a:rPr lang="en-GB" sz="1600" b="1" dirty="0" err="1"/>
            <a:t>soal</a:t>
          </a:r>
          <a:r>
            <a:rPr lang="en-GB" sz="1600" b="1" dirty="0"/>
            <a:t> yang </a:t>
          </a:r>
          <a:r>
            <a:rPr lang="en-GB" sz="1600" b="1" dirty="0" err="1"/>
            <a:t>diunduh</a:t>
          </a:r>
          <a:endParaRPr lang="id-ID" sz="1600" b="1" dirty="0"/>
        </a:p>
      </dgm:t>
    </dgm:pt>
    <dgm:pt modelId="{790249BA-CB58-46EF-A72E-D05A07B99672}" type="parTrans" cxnId="{31C085C5-1771-4D8D-9BCF-2F7F72F3FF0E}">
      <dgm:prSet/>
      <dgm:spPr/>
      <dgm:t>
        <a:bodyPr/>
        <a:lstStyle/>
        <a:p>
          <a:endParaRPr lang="id-ID" b="1"/>
        </a:p>
      </dgm:t>
    </dgm:pt>
    <dgm:pt modelId="{9ADB11E3-AF36-4711-B9E5-8C47C5B1EE0F}" type="sibTrans" cxnId="{31C085C5-1771-4D8D-9BCF-2F7F72F3FF0E}">
      <dgm:prSet/>
      <dgm:spPr/>
      <dgm:t>
        <a:bodyPr/>
        <a:lstStyle/>
        <a:p>
          <a:endParaRPr lang="id-ID" b="1"/>
        </a:p>
      </dgm:t>
    </dgm:pt>
    <dgm:pt modelId="{54CFC0DA-62EE-4C62-A4D2-DD855BD51D9E}">
      <dgm:prSet custT="1"/>
      <dgm:spPr/>
      <dgm:t>
        <a:bodyPr/>
        <a:lstStyle/>
        <a:p>
          <a:r>
            <a:rPr lang="en-GB" sz="1800" b="1" dirty="0"/>
            <a:t>PBIN4330 </a:t>
          </a:r>
          <a:r>
            <a:rPr lang="en-GB" sz="1800" b="1" dirty="0" err="1"/>
            <a:t>Berbicara</a:t>
          </a:r>
          <a:r>
            <a:rPr lang="en-GB" sz="1800" b="1" dirty="0"/>
            <a:t>; PBIS4204 Speaking I; PBIS4205 Speaking II; PBIS4306 Speaking III  </a:t>
          </a:r>
          <a:endParaRPr lang="id-ID" sz="1800" b="1" dirty="0"/>
        </a:p>
      </dgm:t>
    </dgm:pt>
    <dgm:pt modelId="{4A4E6B4C-9ECA-4B5D-8D86-111FCADFE32B}" type="parTrans" cxnId="{791CDA7B-B473-409D-B5D7-992A7BCCBEEC}">
      <dgm:prSet/>
      <dgm:spPr/>
      <dgm:t>
        <a:bodyPr/>
        <a:lstStyle/>
        <a:p>
          <a:endParaRPr lang="id-ID"/>
        </a:p>
      </dgm:t>
    </dgm:pt>
    <dgm:pt modelId="{FCD9EA03-A2FB-480A-9629-CE5FF15CC721}" type="sibTrans" cxnId="{791CDA7B-B473-409D-B5D7-992A7BCCBEEC}">
      <dgm:prSet/>
      <dgm:spPr/>
      <dgm:t>
        <a:bodyPr/>
        <a:lstStyle/>
        <a:p>
          <a:endParaRPr lang="id-ID"/>
        </a:p>
      </dgm:t>
    </dgm:pt>
    <dgm:pt modelId="{993DA6D1-DF94-4573-9E84-FC86C1715B7D}">
      <dgm:prSet custT="1"/>
      <dgm:spPr/>
      <dgm:t>
        <a:bodyPr/>
        <a:lstStyle/>
        <a:p>
          <a:r>
            <a:rPr lang="en-GB" sz="1800" b="1" dirty="0" err="1"/>
            <a:t>Unggah</a:t>
          </a:r>
          <a:r>
            <a:rPr lang="en-GB" sz="1800" b="1" dirty="0"/>
            <a:t> BJU</a:t>
          </a:r>
          <a:endParaRPr lang="id-ID" sz="1800" b="1" dirty="0"/>
        </a:p>
      </dgm:t>
    </dgm:pt>
    <dgm:pt modelId="{AB66E452-56D3-48DE-9E3F-3FCB1CFBA56A}" type="sibTrans" cxnId="{36AA9940-6E44-4654-827E-34C156438685}">
      <dgm:prSet/>
      <dgm:spPr/>
      <dgm:t>
        <a:bodyPr/>
        <a:lstStyle/>
        <a:p>
          <a:endParaRPr lang="id-ID" b="1"/>
        </a:p>
      </dgm:t>
    </dgm:pt>
    <dgm:pt modelId="{64B263EE-D962-4750-A482-1C848B1B9578}" type="parTrans" cxnId="{36AA9940-6E44-4654-827E-34C156438685}">
      <dgm:prSet/>
      <dgm:spPr/>
      <dgm:t>
        <a:bodyPr/>
        <a:lstStyle/>
        <a:p>
          <a:endParaRPr lang="id-ID" b="1"/>
        </a:p>
      </dgm:t>
    </dgm:pt>
    <dgm:pt modelId="{022873AB-27D5-41E3-8BB4-85FA11D05928}">
      <dgm:prSet custT="1"/>
      <dgm:spPr/>
      <dgm:t>
        <a:bodyPr/>
        <a:lstStyle/>
        <a:p>
          <a:r>
            <a:rPr lang="id-ID" sz="1600" b="1" dirty="0"/>
            <a:t>PBIN4105 Menyimak</a:t>
          </a:r>
          <a:r>
            <a:rPr lang="en-US" sz="1600" b="1" dirty="0"/>
            <a:t>; </a:t>
          </a:r>
          <a:r>
            <a:rPr lang="id-ID" sz="1600" b="1" dirty="0"/>
            <a:t>PBIS4101 Listening I</a:t>
          </a:r>
          <a:r>
            <a:rPr lang="en-US" sz="1600" b="1" dirty="0"/>
            <a:t>; </a:t>
          </a:r>
          <a:r>
            <a:rPr lang="id-ID" sz="1600" b="1" dirty="0"/>
            <a:t>PBIS4220 Listening II</a:t>
          </a:r>
          <a:r>
            <a:rPr lang="en-US" sz="1600" b="1" dirty="0"/>
            <a:t>; </a:t>
          </a:r>
          <a:r>
            <a:rPr lang="id-ID" sz="1600" b="1" dirty="0"/>
            <a:t>PBIS4222 Listening II</a:t>
          </a:r>
          <a:r>
            <a:rPr lang="en-US" sz="1600" b="1" dirty="0"/>
            <a:t>I</a:t>
          </a:r>
          <a:endParaRPr lang="id-ID" sz="1600" b="1" dirty="0"/>
        </a:p>
      </dgm:t>
    </dgm:pt>
    <dgm:pt modelId="{27DE1B6B-E20D-4A1D-80E3-AFD6A4BC2673}">
      <dgm:prSet custT="1"/>
      <dgm:spPr/>
      <dgm:t>
        <a:bodyPr/>
        <a:lstStyle/>
        <a:p>
          <a:r>
            <a:rPr lang="en-US" sz="1600" b="1" dirty="0" err="1"/>
            <a:t>Unduh</a:t>
          </a:r>
          <a:r>
            <a:rPr lang="en-US" sz="1600" b="1" dirty="0"/>
            <a:t> </a:t>
          </a:r>
          <a:r>
            <a:rPr lang="en-US" sz="1600" b="1" dirty="0" err="1"/>
            <a:t>naskah</a:t>
          </a:r>
          <a:r>
            <a:rPr lang="en-US" sz="1600" b="1" dirty="0"/>
            <a:t> audio:</a:t>
          </a:r>
          <a:endParaRPr lang="id-ID" sz="1600" b="1" dirty="0"/>
        </a:p>
      </dgm:t>
    </dgm:pt>
    <dgm:pt modelId="{96339CCB-24E1-4DDD-AD1A-A04FA0068099}" type="sibTrans" cxnId="{5EDE5ED7-98D8-403C-AC4D-329B5CB42850}">
      <dgm:prSet/>
      <dgm:spPr/>
      <dgm:t>
        <a:bodyPr/>
        <a:lstStyle/>
        <a:p>
          <a:endParaRPr lang="id-ID"/>
        </a:p>
      </dgm:t>
    </dgm:pt>
    <dgm:pt modelId="{3F886D33-B440-4CB3-8F50-C49E96E4A245}" type="parTrans" cxnId="{5EDE5ED7-98D8-403C-AC4D-329B5CB42850}">
      <dgm:prSet/>
      <dgm:spPr/>
      <dgm:t>
        <a:bodyPr/>
        <a:lstStyle/>
        <a:p>
          <a:endParaRPr lang="id-ID"/>
        </a:p>
      </dgm:t>
    </dgm:pt>
    <dgm:pt modelId="{5B5703B1-7153-4C6B-9B35-2EF55FBCFF0E}" type="sibTrans" cxnId="{A6845FBD-7971-4600-847E-B37D6572FAD6}">
      <dgm:prSet/>
      <dgm:spPr/>
      <dgm:t>
        <a:bodyPr/>
        <a:lstStyle/>
        <a:p>
          <a:endParaRPr lang="id-ID"/>
        </a:p>
      </dgm:t>
    </dgm:pt>
    <dgm:pt modelId="{E3EBDD4D-AA8E-4C17-93B2-EDF2510B1471}" type="parTrans" cxnId="{A6845FBD-7971-4600-847E-B37D6572FAD6}">
      <dgm:prSet/>
      <dgm:spPr/>
      <dgm:t>
        <a:bodyPr/>
        <a:lstStyle/>
        <a:p>
          <a:endParaRPr lang="id-ID"/>
        </a:p>
      </dgm:t>
    </dgm:pt>
    <dgm:pt modelId="{F9BA8F8B-CE2F-499A-BF38-FA788EAB0073}">
      <dgm:prSet custT="1"/>
      <dgm:spPr/>
      <dgm:t>
        <a:bodyPr/>
        <a:lstStyle/>
        <a:p>
          <a:r>
            <a:rPr lang="en-GB" sz="1600" b="1" dirty="0" err="1"/>
            <a:t>Mahasiswa</a:t>
          </a:r>
          <a:r>
            <a:rPr lang="en-GB" sz="1600" b="1" dirty="0"/>
            <a:t> </a:t>
          </a:r>
          <a:r>
            <a:rPr lang="en-GB" sz="1600" b="1" dirty="0" err="1"/>
            <a:t>harus</a:t>
          </a:r>
          <a:r>
            <a:rPr lang="en-GB" sz="1600" b="1" dirty="0"/>
            <a:t> </a:t>
          </a:r>
          <a:r>
            <a:rPr lang="en-GB" sz="1600" b="1" dirty="0" err="1"/>
            <a:t>mengunduh</a:t>
          </a:r>
          <a:r>
            <a:rPr lang="en-GB" sz="1600" b="1" dirty="0"/>
            <a:t> </a:t>
          </a:r>
          <a:r>
            <a:rPr lang="en-GB" sz="1600" b="1" dirty="0" err="1"/>
            <a:t>sendiri</a:t>
          </a:r>
          <a:r>
            <a:rPr lang="en-GB" sz="1600" b="1" dirty="0"/>
            <a:t> </a:t>
          </a:r>
          <a:r>
            <a:rPr lang="en-GB" sz="1600" b="1" dirty="0" err="1"/>
            <a:t>secara</a:t>
          </a:r>
          <a:r>
            <a:rPr lang="en-GB" sz="1600" b="1" dirty="0"/>
            <a:t> </a:t>
          </a:r>
          <a:r>
            <a:rPr lang="en-GB" sz="1600" b="1" dirty="0" err="1"/>
            <a:t>langsung</a:t>
          </a:r>
          <a:r>
            <a:rPr lang="en-GB" sz="1600" b="1" dirty="0"/>
            <a:t> </a:t>
          </a:r>
          <a:r>
            <a:rPr lang="en-GB" sz="1600" b="1" dirty="0" err="1"/>
            <a:t>naskah</a:t>
          </a:r>
          <a:r>
            <a:rPr lang="en-GB" sz="1600" b="1" dirty="0"/>
            <a:t> </a:t>
          </a:r>
          <a:r>
            <a:rPr lang="en-US" sz="1600" b="1" dirty="0" err="1"/>
            <a:t>soal</a:t>
          </a:r>
          <a:r>
            <a:rPr lang="en-US" sz="1600" b="1" dirty="0"/>
            <a:t> </a:t>
          </a:r>
          <a:r>
            <a:rPr lang="en-US" sz="1600" b="1" dirty="0" err="1"/>
            <a:t>dari</a:t>
          </a:r>
          <a:r>
            <a:rPr lang="en-US" sz="1600" b="1" dirty="0"/>
            <a:t> </a:t>
          </a:r>
          <a:r>
            <a:rPr lang="en-GB" sz="1600" b="1" dirty="0" err="1"/>
            <a:t>laman</a:t>
          </a:r>
          <a:r>
            <a:rPr lang="en-GB" sz="1600" b="1" dirty="0"/>
            <a:t> </a:t>
          </a:r>
          <a:r>
            <a:rPr lang="en-GB" sz="1600" b="1" dirty="0">
              <a:hlinkClick xmlns:r="http://schemas.openxmlformats.org/officeDocument/2006/relationships" r:id="rId1"/>
            </a:rPr>
            <a:t>https://the.ut.ac.id</a:t>
          </a:r>
          <a:r>
            <a:rPr lang="en-GB" sz="1600" b="1" dirty="0"/>
            <a:t> </a:t>
          </a:r>
          <a:r>
            <a:rPr lang="en-GB" sz="1600" b="1" dirty="0" err="1"/>
            <a:t>sesuai</a:t>
          </a:r>
          <a:r>
            <a:rPr lang="en-GB" sz="1600" b="1" dirty="0"/>
            <a:t> MK yang </a:t>
          </a:r>
          <a:r>
            <a:rPr lang="en-GB" sz="1600" b="1" dirty="0" err="1"/>
            <a:t>tertera</a:t>
          </a:r>
          <a:r>
            <a:rPr lang="en-GB" sz="1600" b="1" dirty="0"/>
            <a:t> </a:t>
          </a:r>
          <a:r>
            <a:rPr lang="en-GB" sz="1600" b="1" dirty="0" err="1"/>
            <a:t>pada</a:t>
          </a:r>
          <a:r>
            <a:rPr lang="en-GB" sz="1600" b="1" dirty="0"/>
            <a:t> KTPU</a:t>
          </a:r>
          <a:endParaRPr lang="id-ID" sz="1600" b="1" dirty="0"/>
        </a:p>
      </dgm:t>
    </dgm:pt>
    <dgm:pt modelId="{BBC03332-1282-4E4E-ACF9-A997CDFD1FA9}" type="sibTrans" cxnId="{EA0763DF-B7C8-4519-A9CB-6DDD030C2D01}">
      <dgm:prSet/>
      <dgm:spPr/>
      <dgm:t>
        <a:bodyPr/>
        <a:lstStyle/>
        <a:p>
          <a:endParaRPr lang="id-ID" b="1"/>
        </a:p>
      </dgm:t>
    </dgm:pt>
    <dgm:pt modelId="{DC64B274-1010-4A61-A392-65E28CDC030B}" type="parTrans" cxnId="{EA0763DF-B7C8-4519-A9CB-6DDD030C2D01}">
      <dgm:prSet/>
      <dgm:spPr/>
      <dgm:t>
        <a:bodyPr/>
        <a:lstStyle/>
        <a:p>
          <a:endParaRPr lang="id-ID" b="1"/>
        </a:p>
      </dgm:t>
    </dgm:pt>
    <dgm:pt modelId="{79D42686-7546-4235-88E4-97562261174A}" type="pres">
      <dgm:prSet presAssocID="{6F90AAF9-9F9A-4920-B57E-B3B6FC5793D6}" presName="linear" presStyleCnt="0">
        <dgm:presLayoutVars>
          <dgm:animLvl val="lvl"/>
          <dgm:resizeHandles val="exact"/>
        </dgm:presLayoutVars>
      </dgm:prSet>
      <dgm:spPr/>
    </dgm:pt>
    <dgm:pt modelId="{D3D27265-2819-4EC3-947A-32D2AEBB7AAA}" type="pres">
      <dgm:prSet presAssocID="{413048A0-1092-4295-B755-8CA1C52A0537}" presName="parentText" presStyleLbl="node1" presStyleIdx="0" presStyleCnt="3" custScaleY="35586">
        <dgm:presLayoutVars>
          <dgm:chMax val="0"/>
          <dgm:bulletEnabled val="1"/>
        </dgm:presLayoutVars>
      </dgm:prSet>
      <dgm:spPr/>
    </dgm:pt>
    <dgm:pt modelId="{DAC6CB09-9D29-405F-9CC5-65CE1D5589C1}" type="pres">
      <dgm:prSet presAssocID="{413048A0-1092-4295-B755-8CA1C52A0537}" presName="childText" presStyleLbl="revTx" presStyleIdx="0" presStyleCnt="3">
        <dgm:presLayoutVars>
          <dgm:bulletEnabled val="1"/>
        </dgm:presLayoutVars>
      </dgm:prSet>
      <dgm:spPr/>
    </dgm:pt>
    <dgm:pt modelId="{2AECAABE-A0F6-41E0-B63B-E8B1FB64F210}" type="pres">
      <dgm:prSet presAssocID="{993DA6D1-DF94-4573-9E84-FC86C1715B7D}" presName="parentText" presStyleLbl="node1" presStyleIdx="1" presStyleCnt="3" custScaleY="24873">
        <dgm:presLayoutVars>
          <dgm:chMax val="0"/>
          <dgm:bulletEnabled val="1"/>
        </dgm:presLayoutVars>
      </dgm:prSet>
      <dgm:spPr/>
    </dgm:pt>
    <dgm:pt modelId="{7C77ED9C-625D-412A-A7C5-9D7D32EC993D}" type="pres">
      <dgm:prSet presAssocID="{993DA6D1-DF94-4573-9E84-FC86C1715B7D}" presName="childText" presStyleLbl="revTx" presStyleIdx="1" presStyleCnt="3">
        <dgm:presLayoutVars>
          <dgm:bulletEnabled val="1"/>
        </dgm:presLayoutVars>
      </dgm:prSet>
      <dgm:spPr/>
    </dgm:pt>
    <dgm:pt modelId="{CD634163-63B1-4AB7-8C9A-CCBD3E12899B}" type="pres">
      <dgm:prSet presAssocID="{E2332367-0F94-4BED-BD81-5573E877813E}" presName="parentText" presStyleLbl="node1" presStyleIdx="2" presStyleCnt="3" custScaleY="41648">
        <dgm:presLayoutVars>
          <dgm:chMax val="0"/>
          <dgm:bulletEnabled val="1"/>
        </dgm:presLayoutVars>
      </dgm:prSet>
      <dgm:spPr/>
    </dgm:pt>
    <dgm:pt modelId="{5A8FD3E4-E76C-4B90-8AD2-5F03E24009EC}" type="pres">
      <dgm:prSet presAssocID="{E2332367-0F94-4BED-BD81-5573E877813E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D9EEE700-B84D-45A0-8F14-473F648B9DF6}" type="presOf" srcId="{54CFC0DA-62EE-4C62-A4D2-DD855BD51D9E}" destId="{5A8FD3E4-E76C-4B90-8AD2-5F03E24009EC}" srcOrd="0" destOrd="2" presId="urn:microsoft.com/office/officeart/2005/8/layout/vList2"/>
    <dgm:cxn modelId="{CA8A870D-0ECB-4C4F-BF61-8B9D849DA911}" type="presOf" srcId="{18984C9D-D0C4-48BA-87C8-363CB6A31E71}" destId="{7C77ED9C-625D-412A-A7C5-9D7D32EC993D}" srcOrd="0" destOrd="2" presId="urn:microsoft.com/office/officeart/2005/8/layout/vList2"/>
    <dgm:cxn modelId="{4FE1A819-A77F-44DD-8EDC-7461D4997349}" srcId="{E2332367-0F94-4BED-BD81-5573E877813E}" destId="{037D00F2-563F-4EBD-88D6-0250CF7BDA6F}" srcOrd="0" destOrd="0" parTransId="{35BB688C-69C9-4F9E-BC48-413CE8C98C30}" sibTransId="{7D1C2F37-9F8A-4468-9D67-A1CDF071C2FF}"/>
    <dgm:cxn modelId="{FB6A5323-BE80-4452-BD6B-AEF401E88917}" type="presOf" srcId="{037D00F2-563F-4EBD-88D6-0250CF7BDA6F}" destId="{5A8FD3E4-E76C-4B90-8AD2-5F03E24009EC}" srcOrd="0" destOrd="0" presId="urn:microsoft.com/office/officeart/2005/8/layout/vList2"/>
    <dgm:cxn modelId="{EB76BA24-B7E1-4A22-B553-E1D9DD7691E3}" srcId="{993DA6D1-DF94-4573-9E84-FC86C1715B7D}" destId="{CB1369D5-6274-4B4C-839E-95F8C6FEBCEE}" srcOrd="1" destOrd="0" parTransId="{68BF1EAE-3639-42A8-A832-70F020E670A9}" sibTransId="{2FE2428A-5823-4596-8954-5049F449C31B}"/>
    <dgm:cxn modelId="{36AA9940-6E44-4654-827E-34C156438685}" srcId="{6F90AAF9-9F9A-4920-B57E-B3B6FC5793D6}" destId="{993DA6D1-DF94-4573-9E84-FC86C1715B7D}" srcOrd="1" destOrd="0" parTransId="{64B263EE-D962-4750-A482-1C848B1B9578}" sibTransId="{AB66E452-56D3-48DE-9E3F-3FCB1CFBA56A}"/>
    <dgm:cxn modelId="{7E604A62-A445-4DBA-A7CF-8C9252D1E987}" srcId="{18984C9D-D0C4-48BA-87C8-363CB6A31E71}" destId="{E7E31DC2-F252-448B-8DF8-A08C5EDDC18F}" srcOrd="1" destOrd="0" parTransId="{8C4B64D3-E6FD-46D1-AD87-8938729744D1}" sibTransId="{78BED6B8-E21D-42D0-982A-48876027C3E4}"/>
    <dgm:cxn modelId="{FE5DF545-FDFF-4E35-AE33-BC5200DFE9CA}" type="presOf" srcId="{022873AB-27D5-41E3-8BB4-85FA11D05928}" destId="{DAC6CB09-9D29-405F-9CC5-65CE1D5589C1}" srcOrd="0" destOrd="2" presId="urn:microsoft.com/office/officeart/2005/8/layout/vList2"/>
    <dgm:cxn modelId="{F54F3F54-C373-4E6A-9233-A671A989D0AA}" type="presOf" srcId="{E7E31DC2-F252-448B-8DF8-A08C5EDDC18F}" destId="{7C77ED9C-625D-412A-A7C5-9D7D32EC993D}" srcOrd="0" destOrd="4" presId="urn:microsoft.com/office/officeart/2005/8/layout/vList2"/>
    <dgm:cxn modelId="{57F3DA75-9B18-4741-8491-51EF1DCCF9CC}" srcId="{6F90AAF9-9F9A-4920-B57E-B3B6FC5793D6}" destId="{E2332367-0F94-4BED-BD81-5573E877813E}" srcOrd="2" destOrd="0" parTransId="{9A8C9BD4-C2E0-4C3A-8031-37B3FF7B54BA}" sibTransId="{63D98342-4237-437F-9456-B3A30E56498E}"/>
    <dgm:cxn modelId="{76ADB777-954E-4A20-8A8B-A4932239F914}" type="presOf" srcId="{413048A0-1092-4295-B755-8CA1C52A0537}" destId="{D3D27265-2819-4EC3-947A-32D2AEBB7AAA}" srcOrd="0" destOrd="0" presId="urn:microsoft.com/office/officeart/2005/8/layout/vList2"/>
    <dgm:cxn modelId="{791CDA7B-B473-409D-B5D7-992A7BCCBEEC}" srcId="{FCC9A4E7-E30B-439C-A9DA-70B10E3DB0AA}" destId="{54CFC0DA-62EE-4C62-A4D2-DD855BD51D9E}" srcOrd="0" destOrd="0" parTransId="{4A4E6B4C-9ECA-4B5D-8D86-111FCADFE32B}" sibTransId="{FCD9EA03-A2FB-480A-9629-CE5FF15CC721}"/>
    <dgm:cxn modelId="{9E46BE84-E12B-42DB-AA2E-BE7320C44DB4}" type="presOf" srcId="{E2332367-0F94-4BED-BD81-5573E877813E}" destId="{CD634163-63B1-4AB7-8C9A-CCBD3E12899B}" srcOrd="0" destOrd="0" presId="urn:microsoft.com/office/officeart/2005/8/layout/vList2"/>
    <dgm:cxn modelId="{E7AFE28E-821A-40B3-86E0-45FA91CC4F77}" srcId="{993DA6D1-DF94-4573-9E84-FC86C1715B7D}" destId="{18984C9D-D0C4-48BA-87C8-363CB6A31E71}" srcOrd="2" destOrd="0" parTransId="{97EB6E78-D098-4B1D-8369-B01D7518873C}" sibTransId="{95312FBC-7E16-424D-B734-CCAC7256E4C9}"/>
    <dgm:cxn modelId="{D274F090-A171-40BC-846D-25CC531065FD}" type="presOf" srcId="{CB1369D5-6274-4B4C-839E-95F8C6FEBCEE}" destId="{7C77ED9C-625D-412A-A7C5-9D7D32EC993D}" srcOrd="0" destOrd="1" presId="urn:microsoft.com/office/officeart/2005/8/layout/vList2"/>
    <dgm:cxn modelId="{081FE796-FDF7-4908-BEE2-B1A4B38E4755}" srcId="{993DA6D1-DF94-4573-9E84-FC86C1715B7D}" destId="{92EC6D46-5B84-47BC-BF4E-3030D32FEED1}" srcOrd="0" destOrd="0" parTransId="{CE526225-E44E-48FA-B489-3065BC32CB34}" sibTransId="{0A4FB503-89B4-4326-8524-34688C53465C}"/>
    <dgm:cxn modelId="{CBA5CC9C-6B0E-475B-90A7-12084193E5E2}" srcId="{E2332367-0F94-4BED-BD81-5573E877813E}" destId="{FCC9A4E7-E30B-439C-A9DA-70B10E3DB0AA}" srcOrd="1" destOrd="0" parTransId="{619D3AAA-5DDE-49AF-9C9F-95087978C886}" sibTransId="{9DC59F75-CD86-4DA2-98EB-4C4F65F99618}"/>
    <dgm:cxn modelId="{3785D09C-8D15-451D-916E-10B7DF2B5E5E}" type="presOf" srcId="{993DA6D1-DF94-4573-9E84-FC86C1715B7D}" destId="{2AECAABE-A0F6-41E0-B63B-E8B1FB64F210}" srcOrd="0" destOrd="0" presId="urn:microsoft.com/office/officeart/2005/8/layout/vList2"/>
    <dgm:cxn modelId="{DC816AA6-446C-42D5-962E-3EACE7AD943E}" type="presOf" srcId="{6F90AAF9-9F9A-4920-B57E-B3B6FC5793D6}" destId="{79D42686-7546-4235-88E4-97562261174A}" srcOrd="0" destOrd="0" presId="urn:microsoft.com/office/officeart/2005/8/layout/vList2"/>
    <dgm:cxn modelId="{0CCEC3BA-6FA6-4076-A011-909AC9497137}" type="presOf" srcId="{FBF0CC85-14FD-41C4-BE7A-06310D901E61}" destId="{7C77ED9C-625D-412A-A7C5-9D7D32EC993D}" srcOrd="0" destOrd="3" presId="urn:microsoft.com/office/officeart/2005/8/layout/vList2"/>
    <dgm:cxn modelId="{95BFDABB-0A4B-4AA0-B688-1714EEDEC8F0}" type="presOf" srcId="{FCC9A4E7-E30B-439C-A9DA-70B10E3DB0AA}" destId="{5A8FD3E4-E76C-4B90-8AD2-5F03E24009EC}" srcOrd="0" destOrd="1" presId="urn:microsoft.com/office/officeart/2005/8/layout/vList2"/>
    <dgm:cxn modelId="{A6845FBD-7971-4600-847E-B37D6572FAD6}" srcId="{27DE1B6B-E20D-4A1D-80E3-AFD6A4BC2673}" destId="{022873AB-27D5-41E3-8BB4-85FA11D05928}" srcOrd="0" destOrd="0" parTransId="{E3EBDD4D-AA8E-4C17-93B2-EDF2510B1471}" sibTransId="{5B5703B1-7153-4C6B-9B35-2EF55FBCFF0E}"/>
    <dgm:cxn modelId="{4DA602C5-79A8-403D-898A-401FEAFC235C}" srcId="{6F90AAF9-9F9A-4920-B57E-B3B6FC5793D6}" destId="{413048A0-1092-4295-B755-8CA1C52A0537}" srcOrd="0" destOrd="0" parTransId="{F70DFC61-9E4C-4E1C-BE7E-1618C83D3226}" sibTransId="{16CF8667-D476-4BCD-B5EB-BC040B930EE7}"/>
    <dgm:cxn modelId="{31C085C5-1771-4D8D-9BCF-2F7F72F3FF0E}" srcId="{18984C9D-D0C4-48BA-87C8-363CB6A31E71}" destId="{FBF0CC85-14FD-41C4-BE7A-06310D901E61}" srcOrd="0" destOrd="0" parTransId="{790249BA-CB58-46EF-A72E-D05A07B99672}" sibTransId="{9ADB11E3-AF36-4711-B9E5-8C47C5B1EE0F}"/>
    <dgm:cxn modelId="{E4C6C2CD-2A34-40B5-A020-FBCB486451A9}" type="presOf" srcId="{F9BA8F8B-CE2F-499A-BF38-FA788EAB0073}" destId="{DAC6CB09-9D29-405F-9CC5-65CE1D5589C1}" srcOrd="0" destOrd="0" presId="urn:microsoft.com/office/officeart/2005/8/layout/vList2"/>
    <dgm:cxn modelId="{573972CE-D9F6-4CA1-809B-64DC536B85B7}" type="presOf" srcId="{27DE1B6B-E20D-4A1D-80E3-AFD6A4BC2673}" destId="{DAC6CB09-9D29-405F-9CC5-65CE1D5589C1}" srcOrd="0" destOrd="1" presId="urn:microsoft.com/office/officeart/2005/8/layout/vList2"/>
    <dgm:cxn modelId="{5EDE5ED7-98D8-403C-AC4D-329B5CB42850}" srcId="{413048A0-1092-4295-B755-8CA1C52A0537}" destId="{27DE1B6B-E20D-4A1D-80E3-AFD6A4BC2673}" srcOrd="1" destOrd="0" parTransId="{3F886D33-B440-4CB3-8F50-C49E96E4A245}" sibTransId="{96339CCB-24E1-4DDD-AD1A-A04FA0068099}"/>
    <dgm:cxn modelId="{EA0763DF-B7C8-4519-A9CB-6DDD030C2D01}" srcId="{413048A0-1092-4295-B755-8CA1C52A0537}" destId="{F9BA8F8B-CE2F-499A-BF38-FA788EAB0073}" srcOrd="0" destOrd="0" parTransId="{DC64B274-1010-4A61-A392-65E28CDC030B}" sibTransId="{BBC03332-1282-4E4E-ACF9-A997CDFD1FA9}"/>
    <dgm:cxn modelId="{E15436EB-0691-4400-BEB8-557ADA8231F6}" type="presOf" srcId="{92EC6D46-5B84-47BC-BF4E-3030D32FEED1}" destId="{7C77ED9C-625D-412A-A7C5-9D7D32EC993D}" srcOrd="0" destOrd="0" presId="urn:microsoft.com/office/officeart/2005/8/layout/vList2"/>
    <dgm:cxn modelId="{D2B33AE2-D965-4F4F-84A0-85B8DDFAE7B1}" type="presParOf" srcId="{79D42686-7546-4235-88E4-97562261174A}" destId="{D3D27265-2819-4EC3-947A-32D2AEBB7AAA}" srcOrd="0" destOrd="0" presId="urn:microsoft.com/office/officeart/2005/8/layout/vList2"/>
    <dgm:cxn modelId="{2395C057-64A1-4D94-81E0-7FE5856EE4D0}" type="presParOf" srcId="{79D42686-7546-4235-88E4-97562261174A}" destId="{DAC6CB09-9D29-405F-9CC5-65CE1D5589C1}" srcOrd="1" destOrd="0" presId="urn:microsoft.com/office/officeart/2005/8/layout/vList2"/>
    <dgm:cxn modelId="{FBF1D1F7-043B-41C4-B8A7-D05A584988AE}" type="presParOf" srcId="{79D42686-7546-4235-88E4-97562261174A}" destId="{2AECAABE-A0F6-41E0-B63B-E8B1FB64F210}" srcOrd="2" destOrd="0" presId="urn:microsoft.com/office/officeart/2005/8/layout/vList2"/>
    <dgm:cxn modelId="{6010C98A-FA7B-4A3C-BAD9-9F55B3FC1623}" type="presParOf" srcId="{79D42686-7546-4235-88E4-97562261174A}" destId="{7C77ED9C-625D-412A-A7C5-9D7D32EC993D}" srcOrd="3" destOrd="0" presId="urn:microsoft.com/office/officeart/2005/8/layout/vList2"/>
    <dgm:cxn modelId="{F97B2BAF-BA7A-4C85-A05F-3F04FC60E39F}" type="presParOf" srcId="{79D42686-7546-4235-88E4-97562261174A}" destId="{CD634163-63B1-4AB7-8C9A-CCBD3E12899B}" srcOrd="4" destOrd="0" presId="urn:microsoft.com/office/officeart/2005/8/layout/vList2"/>
    <dgm:cxn modelId="{BE3951D4-D9CA-46D9-B19B-4B4326659ECA}" type="presParOf" srcId="{79D42686-7546-4235-88E4-97562261174A}" destId="{5A8FD3E4-E76C-4B90-8AD2-5F03E24009E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131E7-E746-4B51-8EA5-D544B7EB2F85}">
      <dsp:nvSpPr>
        <dsp:cNvPr id="0" name=""/>
        <dsp:cNvSpPr/>
      </dsp:nvSpPr>
      <dsp:spPr>
        <a:xfrm>
          <a:off x="3295" y="229002"/>
          <a:ext cx="1440881" cy="864529"/>
        </a:xfrm>
        <a:prstGeom prst="roundRect">
          <a:avLst>
            <a:gd name="adj" fmla="val 10000"/>
          </a:avLst>
        </a:prstGeom>
        <a:solidFill>
          <a:srgbClr val="FFFF99"/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Mencari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Informasi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Tentang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Universitas</a:t>
          </a:r>
          <a:r>
            <a:rPr lang="en-US" sz="1100" kern="1200" dirty="0">
              <a:latin typeface="Bahnschrift" panose="020B0502040204020203" pitchFamily="34" charset="0"/>
            </a:rPr>
            <a:t> Terbuka</a:t>
          </a:r>
        </a:p>
      </dsp:txBody>
      <dsp:txXfrm>
        <a:off x="28616" y="254323"/>
        <a:ext cx="1390239" cy="813887"/>
      </dsp:txXfrm>
    </dsp:sp>
    <dsp:sp modelId="{2A1C712C-8689-41D5-AE08-D785DA27D767}">
      <dsp:nvSpPr>
        <dsp:cNvPr id="0" name=""/>
        <dsp:cNvSpPr/>
      </dsp:nvSpPr>
      <dsp:spPr>
        <a:xfrm>
          <a:off x="1570974" y="482597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570974" y="554065"/>
        <a:ext cx="213826" cy="214402"/>
      </dsp:txXfrm>
    </dsp:sp>
    <dsp:sp modelId="{A4944AE0-DE01-4E00-B54C-98A5B056FF07}">
      <dsp:nvSpPr>
        <dsp:cNvPr id="0" name=""/>
        <dsp:cNvSpPr/>
      </dsp:nvSpPr>
      <dsp:spPr>
        <a:xfrm>
          <a:off x="2020529" y="229002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Admisi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dan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Melengkapi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Berkas</a:t>
          </a:r>
          <a:endParaRPr lang="en-US" sz="1100" kern="1200" dirty="0">
            <a:latin typeface="Bahnschrift" panose="020B0502040204020203" pitchFamily="34" charset="0"/>
          </a:endParaRPr>
        </a:p>
      </dsp:txBody>
      <dsp:txXfrm>
        <a:off x="2045850" y="254323"/>
        <a:ext cx="1390239" cy="813887"/>
      </dsp:txXfrm>
    </dsp:sp>
    <dsp:sp modelId="{6E8562C7-FBFD-4642-B9BD-FFDEB962536C}">
      <dsp:nvSpPr>
        <dsp:cNvPr id="0" name=""/>
        <dsp:cNvSpPr/>
      </dsp:nvSpPr>
      <dsp:spPr>
        <a:xfrm>
          <a:off x="3588209" y="482597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588209" y="554065"/>
        <a:ext cx="213826" cy="214402"/>
      </dsp:txXfrm>
    </dsp:sp>
    <dsp:sp modelId="{4E6CBF92-F463-4F0A-A8AC-B2F5F3167F32}">
      <dsp:nvSpPr>
        <dsp:cNvPr id="0" name=""/>
        <dsp:cNvSpPr/>
      </dsp:nvSpPr>
      <dsp:spPr>
        <a:xfrm>
          <a:off x="4037764" y="229002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Registrasi</a:t>
          </a:r>
          <a:r>
            <a:rPr lang="en-US" sz="1100" kern="1200" dirty="0">
              <a:latin typeface="Bahnschrift" panose="020B0502040204020203" pitchFamily="34" charset="0"/>
            </a:rPr>
            <a:t> Mata </a:t>
          </a:r>
          <a:r>
            <a:rPr lang="en-US" sz="1100" kern="1200" dirty="0" err="1">
              <a:latin typeface="Bahnschrift" panose="020B0502040204020203" pitchFamily="34" charset="0"/>
            </a:rPr>
            <a:t>Kuliah</a:t>
          </a:r>
          <a:r>
            <a:rPr lang="en-US" sz="1100" kern="1200" dirty="0">
              <a:latin typeface="Bahnschrift" panose="020B0502040204020203" pitchFamily="34" charset="0"/>
            </a:rPr>
            <a:t> (MK)  </a:t>
          </a:r>
        </a:p>
      </dsp:txBody>
      <dsp:txXfrm>
        <a:off x="4063085" y="254323"/>
        <a:ext cx="1390239" cy="813887"/>
      </dsp:txXfrm>
    </dsp:sp>
    <dsp:sp modelId="{668D50AF-C335-44E1-ABAA-632BF98A9198}">
      <dsp:nvSpPr>
        <dsp:cNvPr id="0" name=""/>
        <dsp:cNvSpPr/>
      </dsp:nvSpPr>
      <dsp:spPr>
        <a:xfrm>
          <a:off x="5605443" y="482597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605443" y="554065"/>
        <a:ext cx="213826" cy="214402"/>
      </dsp:txXfrm>
    </dsp:sp>
    <dsp:sp modelId="{2C404AC3-6F8B-4A2B-9AA9-1ED9CE954408}">
      <dsp:nvSpPr>
        <dsp:cNvPr id="0" name=""/>
        <dsp:cNvSpPr/>
      </dsp:nvSpPr>
      <dsp:spPr>
        <a:xfrm>
          <a:off x="6054998" y="229002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rgbClr val="F4F93B">
              <a:alpha val="40000"/>
            </a:srgbClr>
          </a:glo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solidFill>
                <a:srgbClr val="FF0000"/>
              </a:solidFill>
              <a:latin typeface="Bahnschrift" panose="020B0502040204020203" pitchFamily="34" charset="0"/>
            </a:rPr>
            <a:t>Ikut</a:t>
          </a:r>
          <a:r>
            <a:rPr lang="en-US" sz="1100" kern="1200" dirty="0">
              <a:solidFill>
                <a:srgbClr val="FF0000"/>
              </a:solidFill>
              <a:latin typeface="Bahnschrift" panose="020B0502040204020203" pitchFamily="34" charset="0"/>
            </a:rPr>
            <a:t> LPKBJJ (OSMB, PKBJJ, WT, KU)</a:t>
          </a:r>
        </a:p>
      </dsp:txBody>
      <dsp:txXfrm>
        <a:off x="6080319" y="254323"/>
        <a:ext cx="1390239" cy="813887"/>
      </dsp:txXfrm>
    </dsp:sp>
    <dsp:sp modelId="{A1062967-0198-4F5C-87CC-1149B8EAABF2}">
      <dsp:nvSpPr>
        <dsp:cNvPr id="0" name=""/>
        <dsp:cNvSpPr/>
      </dsp:nvSpPr>
      <dsp:spPr>
        <a:xfrm rot="5400000">
          <a:off x="6622706" y="1194393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-5400000">
        <a:off x="6668238" y="1220329"/>
        <a:ext cx="214402" cy="213826"/>
      </dsp:txXfrm>
    </dsp:sp>
    <dsp:sp modelId="{05F4EE9B-5163-4679-A366-F322CA5A925C}">
      <dsp:nvSpPr>
        <dsp:cNvPr id="0" name=""/>
        <dsp:cNvSpPr/>
      </dsp:nvSpPr>
      <dsp:spPr>
        <a:xfrm>
          <a:off x="6054998" y="1669883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Menerima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Bahan</a:t>
          </a:r>
          <a:r>
            <a:rPr lang="en-US" sz="1100" kern="1200" dirty="0">
              <a:latin typeface="Bahnschrift" panose="020B0502040204020203" pitchFamily="34" charset="0"/>
            </a:rPr>
            <a:t> Ajar</a:t>
          </a:r>
          <a:br>
            <a:rPr lang="en-US" sz="1100" kern="1200" dirty="0">
              <a:latin typeface="Bahnschrift" panose="020B0502040204020203" pitchFamily="34" charset="0"/>
            </a:rPr>
          </a:br>
          <a:r>
            <a:rPr lang="en-US" sz="1100" kern="1200" dirty="0">
              <a:latin typeface="Bahnschrift" panose="020B0502040204020203" pitchFamily="34" charset="0"/>
            </a:rPr>
            <a:t>(</a:t>
          </a:r>
          <a:r>
            <a:rPr lang="en-US" sz="1100" kern="1200" dirty="0" err="1">
              <a:latin typeface="Bahnschrift" panose="020B0502040204020203" pitchFamily="34" charset="0"/>
            </a:rPr>
            <a:t>untuk</a:t>
          </a:r>
          <a:r>
            <a:rPr lang="en-US" sz="1100" kern="1200" dirty="0">
              <a:latin typeface="Bahnschrift" panose="020B0502040204020203" pitchFamily="34" charset="0"/>
            </a:rPr>
            <a:t> MK </a:t>
          </a:r>
          <a:r>
            <a:rPr lang="en-US" sz="1100" kern="1200" dirty="0" err="1">
              <a:latin typeface="Bahnschrift" panose="020B0502040204020203" pitchFamily="34" charset="0"/>
            </a:rPr>
            <a:t>bukan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mengulang</a:t>
          </a:r>
          <a:r>
            <a:rPr lang="en-US" sz="1100" kern="1200" dirty="0">
              <a:latin typeface="Bahnschrift" panose="020B0502040204020203" pitchFamily="34" charset="0"/>
            </a:rPr>
            <a:t>) </a:t>
          </a:r>
        </a:p>
      </dsp:txBody>
      <dsp:txXfrm>
        <a:off x="6080319" y="1695204"/>
        <a:ext cx="1390239" cy="813887"/>
      </dsp:txXfrm>
    </dsp:sp>
    <dsp:sp modelId="{8960FCD7-CB0D-4B85-8F44-9572959B9D85}">
      <dsp:nvSpPr>
        <dsp:cNvPr id="0" name=""/>
        <dsp:cNvSpPr/>
      </dsp:nvSpPr>
      <dsp:spPr>
        <a:xfrm rot="10800000">
          <a:off x="5622734" y="1923479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5714374" y="1994947"/>
        <a:ext cx="213826" cy="214402"/>
      </dsp:txXfrm>
    </dsp:sp>
    <dsp:sp modelId="{F99C2AE7-B0CB-4A90-A9AB-3BDB97E8EFAB}">
      <dsp:nvSpPr>
        <dsp:cNvPr id="0" name=""/>
        <dsp:cNvSpPr/>
      </dsp:nvSpPr>
      <dsp:spPr>
        <a:xfrm>
          <a:off x="4037764" y="1669883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Mengikuti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Layanan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Bantuan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Belajar</a:t>
          </a:r>
          <a:r>
            <a:rPr lang="en-US" sz="1100" kern="1200" dirty="0">
              <a:latin typeface="Bahnschrift" panose="020B0502040204020203" pitchFamily="34" charset="0"/>
            </a:rPr>
            <a:t> Yang </a:t>
          </a:r>
          <a:r>
            <a:rPr lang="en-US" sz="1100" kern="1200" dirty="0" err="1">
              <a:latin typeface="Bahnschrift" panose="020B0502040204020203" pitchFamily="34" charset="0"/>
            </a:rPr>
            <a:t>Disediakan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Universitas</a:t>
          </a:r>
          <a:r>
            <a:rPr lang="en-US" sz="1100" kern="1200" dirty="0">
              <a:latin typeface="Bahnschrift" panose="020B0502040204020203" pitchFamily="34" charset="0"/>
            </a:rPr>
            <a:t> Terbuka</a:t>
          </a:r>
        </a:p>
      </dsp:txBody>
      <dsp:txXfrm>
        <a:off x="4063085" y="1695204"/>
        <a:ext cx="1390239" cy="813887"/>
      </dsp:txXfrm>
    </dsp:sp>
    <dsp:sp modelId="{171BB97D-ABC7-497B-940D-5F528AD95903}">
      <dsp:nvSpPr>
        <dsp:cNvPr id="0" name=""/>
        <dsp:cNvSpPr/>
      </dsp:nvSpPr>
      <dsp:spPr>
        <a:xfrm rot="10800000">
          <a:off x="3605499" y="1923479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3697139" y="1994947"/>
        <a:ext cx="213826" cy="214402"/>
      </dsp:txXfrm>
    </dsp:sp>
    <dsp:sp modelId="{70157C17-8765-47DA-A639-B8E951BF2F03}">
      <dsp:nvSpPr>
        <dsp:cNvPr id="0" name=""/>
        <dsp:cNvSpPr/>
      </dsp:nvSpPr>
      <dsp:spPr>
        <a:xfrm>
          <a:off x="2020529" y="1669883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Melakukan</a:t>
          </a:r>
          <a:r>
            <a:rPr lang="en-US" sz="1100" kern="1200" dirty="0">
              <a:latin typeface="Bahnschrift" panose="020B0502040204020203" pitchFamily="34" charset="0"/>
            </a:rPr>
            <a:t> proses </a:t>
          </a:r>
          <a:r>
            <a:rPr lang="en-US" sz="1100" kern="1200" dirty="0" err="1">
              <a:latin typeface="Bahnschrift" panose="020B0502040204020203" pitchFamily="34" charset="0"/>
            </a:rPr>
            <a:t>belajar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mandiri</a:t>
          </a:r>
          <a:r>
            <a:rPr lang="en-US" sz="1100" kern="1200" dirty="0">
              <a:latin typeface="Bahnschrift" panose="020B0502040204020203" pitchFamily="34" charset="0"/>
            </a:rPr>
            <a:t>, </a:t>
          </a:r>
          <a:r>
            <a:rPr lang="en-US" sz="1100" kern="1200" dirty="0" err="1">
              <a:latin typeface="Bahnschrift" panose="020B0502040204020203" pitchFamily="34" charset="0"/>
            </a:rPr>
            <a:t>mengerjakan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Latihan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Mandiri</a:t>
          </a:r>
          <a:endParaRPr lang="en-US" sz="1100" kern="1200" dirty="0">
            <a:latin typeface="Bahnschrift" panose="020B0502040204020203" pitchFamily="34" charset="0"/>
          </a:endParaRPr>
        </a:p>
      </dsp:txBody>
      <dsp:txXfrm>
        <a:off x="2045850" y="1695204"/>
        <a:ext cx="1390239" cy="813887"/>
      </dsp:txXfrm>
    </dsp:sp>
    <dsp:sp modelId="{57AFDDCA-E0A6-41D4-8EF9-3AC8571CCA8E}">
      <dsp:nvSpPr>
        <dsp:cNvPr id="0" name=""/>
        <dsp:cNvSpPr/>
      </dsp:nvSpPr>
      <dsp:spPr>
        <a:xfrm rot="10800000">
          <a:off x="1588265" y="1923479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1679905" y="1994947"/>
        <a:ext cx="213826" cy="214402"/>
      </dsp:txXfrm>
    </dsp:sp>
    <dsp:sp modelId="{91E03906-D461-4D01-BD12-0864E8B3769C}">
      <dsp:nvSpPr>
        <dsp:cNvPr id="0" name=""/>
        <dsp:cNvSpPr/>
      </dsp:nvSpPr>
      <dsp:spPr>
        <a:xfrm>
          <a:off x="3295" y="1669883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Mempersiapkan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diri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menghadapi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Ujian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Akhir</a:t>
          </a:r>
          <a:r>
            <a:rPr lang="en-US" sz="1100" kern="1200" dirty="0">
              <a:latin typeface="Bahnschrift" panose="020B0502040204020203" pitchFamily="34" charset="0"/>
            </a:rPr>
            <a:t> Semester</a:t>
          </a:r>
        </a:p>
      </dsp:txBody>
      <dsp:txXfrm>
        <a:off x="28616" y="1695204"/>
        <a:ext cx="1390239" cy="813887"/>
      </dsp:txXfrm>
    </dsp:sp>
    <dsp:sp modelId="{A8BA3D11-F319-4962-9958-76BD7D959BDC}">
      <dsp:nvSpPr>
        <dsp:cNvPr id="0" name=""/>
        <dsp:cNvSpPr/>
      </dsp:nvSpPr>
      <dsp:spPr>
        <a:xfrm rot="5400000">
          <a:off x="571002" y="2635274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-5400000">
        <a:off x="616534" y="2661210"/>
        <a:ext cx="214402" cy="213826"/>
      </dsp:txXfrm>
    </dsp:sp>
    <dsp:sp modelId="{C3194CE2-EE7C-4DF2-A21E-CC5AE12B27BA}">
      <dsp:nvSpPr>
        <dsp:cNvPr id="0" name=""/>
        <dsp:cNvSpPr/>
      </dsp:nvSpPr>
      <dsp:spPr>
        <a:xfrm>
          <a:off x="3295" y="3110765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Ujian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Akhir</a:t>
          </a:r>
          <a:r>
            <a:rPr lang="en-US" sz="1100" kern="1200" dirty="0">
              <a:latin typeface="Bahnschrift" panose="020B0502040204020203" pitchFamily="34" charset="0"/>
            </a:rPr>
            <a:t> Semester</a:t>
          </a:r>
        </a:p>
      </dsp:txBody>
      <dsp:txXfrm>
        <a:off x="28616" y="3136086"/>
        <a:ext cx="1390239" cy="813887"/>
      </dsp:txXfrm>
    </dsp:sp>
    <dsp:sp modelId="{23D036FF-B7F4-4747-A4B7-1A2406EE3386}">
      <dsp:nvSpPr>
        <dsp:cNvPr id="0" name=""/>
        <dsp:cNvSpPr/>
      </dsp:nvSpPr>
      <dsp:spPr>
        <a:xfrm>
          <a:off x="1570974" y="3364360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570974" y="3435828"/>
        <a:ext cx="213826" cy="214402"/>
      </dsp:txXfrm>
    </dsp:sp>
    <dsp:sp modelId="{5270433F-C9EA-48A6-94D3-2C9CCC76BC9C}">
      <dsp:nvSpPr>
        <dsp:cNvPr id="0" name=""/>
        <dsp:cNvSpPr/>
      </dsp:nvSpPr>
      <dsp:spPr>
        <a:xfrm>
          <a:off x="2020529" y="3110765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Pengumuman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Nilai</a:t>
          </a:r>
          <a:r>
            <a:rPr lang="en-US" sz="1100" kern="1200" dirty="0">
              <a:latin typeface="Bahnschrift" panose="020B0502040204020203" pitchFamily="34" charset="0"/>
            </a:rPr>
            <a:t>.</a:t>
          </a:r>
          <a:br>
            <a:rPr lang="en-US" sz="1100" kern="1200" dirty="0">
              <a:latin typeface="Bahnschrift" panose="020B0502040204020203" pitchFamily="34" charset="0"/>
            </a:rPr>
          </a:br>
          <a:r>
            <a:rPr lang="en-US" sz="1100" kern="1200" dirty="0" err="1">
              <a:latin typeface="Bahnschrift" panose="020B0502040204020203" pitchFamily="34" charset="0"/>
            </a:rPr>
            <a:t>Jika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ada</a:t>
          </a:r>
          <a:r>
            <a:rPr lang="en-US" sz="1100" kern="1200" dirty="0">
              <a:latin typeface="Bahnschrift" panose="020B0502040204020203" pitchFamily="34" charset="0"/>
            </a:rPr>
            <a:t> MK yang </a:t>
          </a:r>
          <a:r>
            <a:rPr lang="en-US" sz="1100" kern="1200" dirty="0" err="1">
              <a:latin typeface="Bahnschrift" panose="020B0502040204020203" pitchFamily="34" charset="0"/>
            </a:rPr>
            <a:t>perlu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diulang</a:t>
          </a:r>
          <a:r>
            <a:rPr lang="en-US" sz="1100" kern="1200" dirty="0">
              <a:latin typeface="Bahnschrift" panose="020B0502040204020203" pitchFamily="34" charset="0"/>
            </a:rPr>
            <a:t> semester </a:t>
          </a:r>
          <a:r>
            <a:rPr lang="en-US" sz="1100" kern="1200" dirty="0" err="1">
              <a:latin typeface="Bahnschrift" panose="020B0502040204020203" pitchFamily="34" charset="0"/>
            </a:rPr>
            <a:t>depan</a:t>
          </a:r>
          <a:endParaRPr lang="en-US" sz="1100" kern="1200" dirty="0">
            <a:latin typeface="Bahnschrift" panose="020B0502040204020203" pitchFamily="34" charset="0"/>
          </a:endParaRPr>
        </a:p>
      </dsp:txBody>
      <dsp:txXfrm>
        <a:off x="2045850" y="3136086"/>
        <a:ext cx="1390239" cy="813887"/>
      </dsp:txXfrm>
    </dsp:sp>
    <dsp:sp modelId="{EB5492FB-946A-4DD8-AFBE-3802DA6DB9D8}">
      <dsp:nvSpPr>
        <dsp:cNvPr id="0" name=""/>
        <dsp:cNvSpPr/>
      </dsp:nvSpPr>
      <dsp:spPr>
        <a:xfrm>
          <a:off x="3588209" y="3364360"/>
          <a:ext cx="305466" cy="3573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588209" y="3435828"/>
        <a:ext cx="213826" cy="214402"/>
      </dsp:txXfrm>
    </dsp:sp>
    <dsp:sp modelId="{2F72ABF0-3406-4CD3-AC2B-ECB04D6173D0}">
      <dsp:nvSpPr>
        <dsp:cNvPr id="0" name=""/>
        <dsp:cNvSpPr/>
      </dsp:nvSpPr>
      <dsp:spPr>
        <a:xfrm>
          <a:off x="4037764" y="3110765"/>
          <a:ext cx="1440881" cy="86452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>
              <a:latin typeface="Bahnschrift" panose="020B0502040204020203" pitchFamily="34" charset="0"/>
            </a:rPr>
            <a:t>Registrasi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Matakuliah</a:t>
          </a:r>
          <a:r>
            <a:rPr lang="en-US" sz="1100" kern="1200" dirty="0">
              <a:latin typeface="Bahnschrift" panose="020B0502040204020203" pitchFamily="34" charset="0"/>
            </a:rPr>
            <a:t>, </a:t>
          </a:r>
          <a:r>
            <a:rPr lang="en-US" sz="1100" kern="1200" dirty="0" err="1">
              <a:latin typeface="Bahnschrift" panose="020B0502040204020203" pitchFamily="34" charset="0"/>
            </a:rPr>
            <a:t>Termasuk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Ulang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dan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Atpem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jika</a:t>
          </a:r>
          <a:r>
            <a:rPr lang="en-US" sz="1100" kern="1200" dirty="0">
              <a:latin typeface="Bahnschrift" panose="020B0502040204020203" pitchFamily="34" charset="0"/>
            </a:rPr>
            <a:t> </a:t>
          </a:r>
          <a:r>
            <a:rPr lang="en-US" sz="1100" kern="1200" dirty="0" err="1">
              <a:latin typeface="Bahnschrift" panose="020B0502040204020203" pitchFamily="34" charset="0"/>
            </a:rPr>
            <a:t>perlu</a:t>
          </a:r>
          <a:r>
            <a:rPr lang="en-US" sz="1100" kern="1200" dirty="0">
              <a:latin typeface="Bahnschrift" panose="020B0502040204020203" pitchFamily="34" charset="0"/>
            </a:rPr>
            <a:t>.</a:t>
          </a:r>
          <a:endParaRPr lang="en-US" sz="1100" kern="1200" dirty="0"/>
        </a:p>
      </dsp:txBody>
      <dsp:txXfrm>
        <a:off x="4063085" y="3136086"/>
        <a:ext cx="1390239" cy="813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847BE-D1B9-4A00-B70C-C6B9E3EDEA35}">
      <dsp:nvSpPr>
        <dsp:cNvPr id="0" name=""/>
        <dsp:cNvSpPr/>
      </dsp:nvSpPr>
      <dsp:spPr>
        <a:xfrm>
          <a:off x="0" y="17946"/>
          <a:ext cx="8784976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Tidak dapat mengikuti layanan bantuan belajar (Tutorial)</a:t>
          </a:r>
        </a:p>
      </dsp:txBody>
      <dsp:txXfrm>
        <a:off x="25759" y="43705"/>
        <a:ext cx="8733458" cy="476152"/>
      </dsp:txXfrm>
    </dsp:sp>
    <dsp:sp modelId="{1194FC7D-1D40-4523-948D-8C760DE62804}">
      <dsp:nvSpPr>
        <dsp:cNvPr id="0" name=""/>
        <dsp:cNvSpPr/>
      </dsp:nvSpPr>
      <dsp:spPr>
        <a:xfrm>
          <a:off x="0" y="608976"/>
          <a:ext cx="8784976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Menyebabkan Nilai tidak dapat diumumkan</a:t>
          </a:r>
        </a:p>
      </dsp:txBody>
      <dsp:txXfrm>
        <a:off x="25759" y="634735"/>
        <a:ext cx="8733458" cy="476152"/>
      </dsp:txXfrm>
    </dsp:sp>
    <dsp:sp modelId="{A6CAFE13-80D7-43DD-B8BE-7E738F396A09}">
      <dsp:nvSpPr>
        <dsp:cNvPr id="0" name=""/>
        <dsp:cNvSpPr/>
      </dsp:nvSpPr>
      <dsp:spPr>
        <a:xfrm>
          <a:off x="0" y="1200006"/>
          <a:ext cx="8784976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Data Pada SRS tidak akurat</a:t>
          </a:r>
        </a:p>
      </dsp:txBody>
      <dsp:txXfrm>
        <a:off x="25759" y="1225765"/>
        <a:ext cx="8733458" cy="476152"/>
      </dsp:txXfrm>
    </dsp:sp>
    <dsp:sp modelId="{5E3ADB99-60F2-4214-AA9E-479B32FAA61D}">
      <dsp:nvSpPr>
        <dsp:cNvPr id="0" name=""/>
        <dsp:cNvSpPr/>
      </dsp:nvSpPr>
      <dsp:spPr>
        <a:xfrm>
          <a:off x="0" y="1791036"/>
          <a:ext cx="8784976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Tidak bisa melakukan proses registrasi</a:t>
          </a:r>
        </a:p>
      </dsp:txBody>
      <dsp:txXfrm>
        <a:off x="25759" y="1816795"/>
        <a:ext cx="8733458" cy="476152"/>
      </dsp:txXfrm>
    </dsp:sp>
    <dsp:sp modelId="{6926BB58-D7FB-4D0E-9B95-7CB36C77E8CC}">
      <dsp:nvSpPr>
        <dsp:cNvPr id="0" name=""/>
        <dsp:cNvSpPr/>
      </dsp:nvSpPr>
      <dsp:spPr>
        <a:xfrm>
          <a:off x="0" y="2382066"/>
          <a:ext cx="8784976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Tidak dapat diajukan untuk memperoleh beasiswa</a:t>
          </a:r>
        </a:p>
      </dsp:txBody>
      <dsp:txXfrm>
        <a:off x="25759" y="2407825"/>
        <a:ext cx="8733458" cy="476152"/>
      </dsp:txXfrm>
    </dsp:sp>
    <dsp:sp modelId="{61E34816-B09C-4BF0-B131-FA342BB0A65A}">
      <dsp:nvSpPr>
        <dsp:cNvPr id="0" name=""/>
        <dsp:cNvSpPr/>
      </dsp:nvSpPr>
      <dsp:spPr>
        <a:xfrm>
          <a:off x="0" y="2973096"/>
          <a:ext cx="8784976" cy="52767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Tidak dapat didaftarkan dalam Penomoran Ijazah Nasional (PIN)</a:t>
          </a:r>
        </a:p>
      </dsp:txBody>
      <dsp:txXfrm>
        <a:off x="25759" y="2998855"/>
        <a:ext cx="8733458" cy="4761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38B79-8966-46B2-99BD-7CBCB7E706C2}">
      <dsp:nvSpPr>
        <dsp:cNvPr id="0" name=""/>
        <dsp:cNvSpPr/>
      </dsp:nvSpPr>
      <dsp:spPr>
        <a:xfrm>
          <a:off x="0" y="725196"/>
          <a:ext cx="670173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E133A-6A4D-4453-8DFB-A3B2C520DAFD}">
      <dsp:nvSpPr>
        <dsp:cNvPr id="0" name=""/>
        <dsp:cNvSpPr/>
      </dsp:nvSpPr>
      <dsp:spPr>
        <a:xfrm>
          <a:off x="335086" y="28103"/>
          <a:ext cx="5713519" cy="1154652"/>
        </a:xfrm>
        <a:prstGeom prst="roundRect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317" tIns="0" rIns="1773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bg1"/>
              </a:solidFill>
              <a:latin typeface="+mn-lt"/>
            </a:rPr>
            <a:t>Dalam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mengerjakanan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soal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,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mahasiswa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hendaknya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menjunjung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tinggi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integritas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dan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martabat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akademik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serta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kehormatan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dirinya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sebagai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insan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terpelajar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,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dengan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mematuhi</a:t>
          </a:r>
          <a:r>
            <a:rPr lang="en-US" sz="1600" b="1" kern="1200" dirty="0">
              <a:solidFill>
                <a:schemeClr val="bg1"/>
              </a:solidFill>
              <a:latin typeface="+mn-lt"/>
            </a:rPr>
            <a:t> TATA TERTIB </a:t>
          </a:r>
          <a:r>
            <a:rPr lang="en-US" sz="1600" b="1" kern="1200" dirty="0" err="1">
              <a:solidFill>
                <a:schemeClr val="bg1"/>
              </a:solidFill>
              <a:latin typeface="+mn-lt"/>
            </a:rPr>
            <a:t>Ujian</a:t>
          </a:r>
          <a:endParaRPr lang="en-US" sz="1600" b="1" kern="1200" dirty="0">
            <a:solidFill>
              <a:schemeClr val="bg1"/>
            </a:solidFill>
            <a:latin typeface="+mn-lt"/>
          </a:endParaRPr>
        </a:p>
      </dsp:txBody>
      <dsp:txXfrm>
        <a:off x="391451" y="84468"/>
        <a:ext cx="5600789" cy="1041922"/>
      </dsp:txXfrm>
    </dsp:sp>
    <dsp:sp modelId="{4BF5CE4A-C8F3-46EF-AB7A-3CE8E8D78660}">
      <dsp:nvSpPr>
        <dsp:cNvPr id="0" name=""/>
        <dsp:cNvSpPr/>
      </dsp:nvSpPr>
      <dsp:spPr>
        <a:xfrm>
          <a:off x="0" y="1851778"/>
          <a:ext cx="670173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5DFBEB-46FA-4623-8C57-768BF48ECFF1}">
      <dsp:nvSpPr>
        <dsp:cNvPr id="0" name=""/>
        <dsp:cNvSpPr/>
      </dsp:nvSpPr>
      <dsp:spPr>
        <a:xfrm>
          <a:off x="335086" y="1673796"/>
          <a:ext cx="5713519" cy="635541"/>
        </a:xfrm>
        <a:prstGeom prst="roundRect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317" tIns="0" rIns="17731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  <a:latin typeface="+mn-lt"/>
            </a:rPr>
            <a:t>Pelanggaran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terhadap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tata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tertib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ujian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akan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mengakibatkan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sanksi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akademik</a:t>
          </a:r>
          <a:endParaRPr lang="id-ID" sz="1800" b="1" kern="1200" dirty="0">
            <a:solidFill>
              <a:schemeClr val="bg1"/>
            </a:solidFill>
            <a:latin typeface="+mn-lt"/>
          </a:endParaRPr>
        </a:p>
      </dsp:txBody>
      <dsp:txXfrm>
        <a:off x="366111" y="1704821"/>
        <a:ext cx="5651469" cy="573491"/>
      </dsp:txXfrm>
    </dsp:sp>
    <dsp:sp modelId="{43DEEE39-93A3-47DE-ACE3-09150A0FE187}">
      <dsp:nvSpPr>
        <dsp:cNvPr id="0" name=""/>
        <dsp:cNvSpPr/>
      </dsp:nvSpPr>
      <dsp:spPr>
        <a:xfrm>
          <a:off x="0" y="3551783"/>
          <a:ext cx="670173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15B8E-A22B-4D75-88FF-79F92365FD11}">
      <dsp:nvSpPr>
        <dsp:cNvPr id="0" name=""/>
        <dsp:cNvSpPr/>
      </dsp:nvSpPr>
      <dsp:spPr>
        <a:xfrm>
          <a:off x="335086" y="2800378"/>
          <a:ext cx="5713519" cy="1208965"/>
        </a:xfrm>
        <a:prstGeom prst="roundRect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317" tIns="0" rIns="17731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  <a:latin typeface="+mn-lt"/>
            </a:rPr>
            <a:t>Semua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pihak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yang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berpotensi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turut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serta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dalam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penyelenggaraan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UAS,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termasuk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Pengurus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Pokjar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dan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SALUT,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dipastikan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turut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serta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menjaga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dan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menegakkan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pelaksanaan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tata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tertib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UAS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dengan</a:t>
          </a:r>
          <a:r>
            <a:rPr lang="en-US" sz="1800" b="1" kern="1200" dirty="0">
              <a:solidFill>
                <a:schemeClr val="bg1"/>
              </a:solidFill>
              <a:latin typeface="+mn-lt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+mn-lt"/>
            </a:rPr>
            <a:t>sebaik-baiknya</a:t>
          </a:r>
          <a:r>
            <a:rPr lang="en-US" sz="1800" b="1" kern="1200" dirty="0">
              <a:solidFill>
                <a:schemeClr val="tx1"/>
              </a:solidFill>
              <a:latin typeface="+mn-lt"/>
            </a:rPr>
            <a:t>.</a:t>
          </a:r>
          <a:endParaRPr lang="id-ID" sz="1800" b="1" kern="1200" dirty="0">
            <a:solidFill>
              <a:schemeClr val="tx1"/>
            </a:solidFill>
            <a:latin typeface="+mn-lt"/>
          </a:endParaRPr>
        </a:p>
      </dsp:txBody>
      <dsp:txXfrm>
        <a:off x="394103" y="2859395"/>
        <a:ext cx="5595485" cy="10909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1168D-6D65-42FA-B6C4-3AE7ED3C34A1}">
      <dsp:nvSpPr>
        <dsp:cNvPr id="0" name=""/>
        <dsp:cNvSpPr/>
      </dsp:nvSpPr>
      <dsp:spPr>
        <a:xfrm>
          <a:off x="0" y="363733"/>
          <a:ext cx="7847747" cy="175297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072" tIns="437388" rIns="60907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+mj-lt"/>
            </a:rPr>
            <a:t>Jangka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waktu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unduh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naskah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dan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unggah</a:t>
          </a:r>
          <a:r>
            <a:rPr lang="en-US" sz="2000" b="1" kern="1200" dirty="0">
              <a:latin typeface="+mj-lt"/>
            </a:rPr>
            <a:t> BJU </a:t>
          </a:r>
          <a:r>
            <a:rPr lang="en-US" sz="2000" b="1" kern="1200" dirty="0" err="1">
              <a:latin typeface="+mj-lt"/>
            </a:rPr>
            <a:t>setiap</a:t>
          </a:r>
          <a:r>
            <a:rPr lang="en-US" sz="2000" b="1" kern="1200" dirty="0">
              <a:latin typeface="+mj-lt"/>
            </a:rPr>
            <a:t> MK </a:t>
          </a:r>
          <a:r>
            <a:rPr lang="en-US" sz="2000" b="1" kern="1200" dirty="0" err="1">
              <a:latin typeface="+mj-lt"/>
            </a:rPr>
            <a:t>maksimal</a:t>
          </a:r>
          <a:r>
            <a:rPr lang="en-US" sz="2000" b="1" kern="1200" dirty="0">
              <a:latin typeface="+mj-lt"/>
            </a:rPr>
            <a:t> 12 jam </a:t>
          </a:r>
          <a:r>
            <a:rPr lang="en-US" sz="2000" b="1" kern="1200" dirty="0" err="1">
              <a:latin typeface="+mj-lt"/>
            </a:rPr>
            <a:t>pada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hari</a:t>
          </a:r>
          <a:r>
            <a:rPr lang="en-US" sz="2000" b="1" kern="1200" dirty="0">
              <a:latin typeface="+mj-lt"/>
            </a:rPr>
            <a:t> yang </a:t>
          </a:r>
          <a:r>
            <a:rPr lang="en-US" sz="2000" b="1" kern="1200" dirty="0" err="1">
              <a:latin typeface="+mj-lt"/>
            </a:rPr>
            <a:t>sama</a:t>
          </a:r>
          <a:r>
            <a:rPr lang="en-US" sz="2000" b="1" kern="1200" dirty="0">
              <a:latin typeface="+mj-lt"/>
            </a:rPr>
            <a:t>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+mj-lt"/>
            </a:rPr>
            <a:t>Khusus</a:t>
          </a:r>
          <a:r>
            <a:rPr lang="en-US" sz="2000" b="1" kern="1200" dirty="0">
              <a:latin typeface="+mj-lt"/>
            </a:rPr>
            <a:t> MK MSLK5105-pemodelan </a:t>
          </a:r>
          <a:r>
            <a:rPr lang="en-US" sz="2000" b="1" kern="1200" dirty="0" err="1">
              <a:latin typeface="+mj-lt"/>
            </a:rPr>
            <a:t>lingkungan</a:t>
          </a:r>
          <a:r>
            <a:rPr lang="en-US" sz="2000" b="1" kern="1200" dirty="0">
              <a:latin typeface="+mj-lt"/>
            </a:rPr>
            <a:t> (3.1) &amp; MSLK5107-Valuasi </a:t>
          </a:r>
          <a:r>
            <a:rPr lang="en-US" sz="2000" b="1" kern="1200" dirty="0" err="1">
              <a:latin typeface="+mj-lt"/>
            </a:rPr>
            <a:t>Lingkungan</a:t>
          </a:r>
          <a:r>
            <a:rPr lang="en-US" sz="2000" b="1" kern="1200" dirty="0">
              <a:latin typeface="+mj-lt"/>
            </a:rPr>
            <a:t> (3.2) </a:t>
          </a:r>
          <a:r>
            <a:rPr lang="en-US" sz="2000" b="1" kern="1200" dirty="0" err="1">
              <a:latin typeface="+mj-lt"/>
            </a:rPr>
            <a:t>waktu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unggah</a:t>
          </a:r>
          <a:r>
            <a:rPr lang="en-US" sz="2000" b="1" kern="1200" dirty="0">
              <a:latin typeface="+mj-lt"/>
            </a:rPr>
            <a:t> BJU 7 </a:t>
          </a:r>
          <a:r>
            <a:rPr lang="en-US" sz="2000" b="1" kern="1200" dirty="0" err="1">
              <a:latin typeface="+mj-lt"/>
            </a:rPr>
            <a:t>hari</a:t>
          </a:r>
          <a:endParaRPr lang="en-US" sz="2000" b="1" kern="1200" dirty="0">
            <a:latin typeface="+mj-lt"/>
          </a:endParaRPr>
        </a:p>
      </dsp:txBody>
      <dsp:txXfrm>
        <a:off x="0" y="363733"/>
        <a:ext cx="7847747" cy="1752975"/>
      </dsp:txXfrm>
    </dsp:sp>
    <dsp:sp modelId="{10D210C3-3BD7-433F-A448-12967904FC3E}">
      <dsp:nvSpPr>
        <dsp:cNvPr id="0" name=""/>
        <dsp:cNvSpPr/>
      </dsp:nvSpPr>
      <dsp:spPr>
        <a:xfrm>
          <a:off x="392387" y="53773"/>
          <a:ext cx="6506025" cy="61992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638" tIns="0" rIns="20763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latin typeface="+mj-lt"/>
            </a:rPr>
            <a:t>Mhs</a:t>
          </a:r>
          <a:r>
            <a:rPr lang="en-GB" sz="2000" b="1" kern="1200" dirty="0">
              <a:latin typeface="+mj-lt"/>
            </a:rPr>
            <a:t> Program </a:t>
          </a:r>
          <a:r>
            <a:rPr lang="en-US" sz="2000" b="1" kern="1200" dirty="0">
              <a:latin typeface="+mj-lt"/>
            </a:rPr>
            <a:t>Diploma, </a:t>
          </a:r>
          <a:r>
            <a:rPr lang="en-US" sz="2000" b="1" kern="1200" dirty="0" err="1">
              <a:latin typeface="+mj-lt"/>
            </a:rPr>
            <a:t>Sarjana</a:t>
          </a:r>
          <a:r>
            <a:rPr lang="en-US" sz="2000" b="1" kern="1200" dirty="0">
              <a:latin typeface="+mj-lt"/>
            </a:rPr>
            <a:t> (S1), </a:t>
          </a:r>
          <a:r>
            <a:rPr lang="en-US" sz="2000" b="1" kern="1200" dirty="0" err="1">
              <a:latin typeface="+mj-lt"/>
            </a:rPr>
            <a:t>dan</a:t>
          </a:r>
          <a:r>
            <a:rPr lang="en-US" sz="2000" b="1" kern="1200" dirty="0">
              <a:latin typeface="+mj-lt"/>
            </a:rPr>
            <a:t> Magister (S2)</a:t>
          </a:r>
          <a:endParaRPr lang="en-US" sz="2000" b="1" kern="1200" dirty="0">
            <a:latin typeface="+mj-lt"/>
            <a:cs typeface="Arial" panose="020B0604020202020204" pitchFamily="34" charset="0"/>
          </a:endParaRPr>
        </a:p>
      </dsp:txBody>
      <dsp:txXfrm>
        <a:off x="422649" y="84035"/>
        <a:ext cx="6445501" cy="559396"/>
      </dsp:txXfrm>
    </dsp:sp>
    <dsp:sp modelId="{477DF47C-A095-4298-927D-17A32595B25C}">
      <dsp:nvSpPr>
        <dsp:cNvPr id="0" name=""/>
        <dsp:cNvSpPr/>
      </dsp:nvSpPr>
      <dsp:spPr>
        <a:xfrm>
          <a:off x="0" y="2540068"/>
          <a:ext cx="7847747" cy="115762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072" tIns="437388" rIns="60907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 err="1">
              <a:latin typeface="+mj-lt"/>
            </a:rPr>
            <a:t>Jangka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waktu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unduh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naskah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dan</a:t>
          </a:r>
          <a:r>
            <a:rPr lang="en-US" sz="2000" b="1" kern="1200" dirty="0">
              <a:latin typeface="+mj-lt"/>
            </a:rPr>
            <a:t> </a:t>
          </a:r>
          <a:r>
            <a:rPr lang="en-US" sz="2000" b="1" kern="1200" dirty="0" err="1">
              <a:latin typeface="+mj-lt"/>
            </a:rPr>
            <a:t>unggah</a:t>
          </a:r>
          <a:r>
            <a:rPr lang="en-US" sz="2000" b="1" kern="1200" dirty="0">
              <a:latin typeface="+mj-lt"/>
            </a:rPr>
            <a:t> BJU </a:t>
          </a:r>
          <a:r>
            <a:rPr lang="en-US" sz="2000" b="1" kern="1200" dirty="0" err="1">
              <a:latin typeface="+mj-lt"/>
            </a:rPr>
            <a:t>setiap</a:t>
          </a:r>
          <a:r>
            <a:rPr lang="en-US" sz="2000" b="1" kern="1200" dirty="0">
              <a:latin typeface="+mj-lt"/>
            </a:rPr>
            <a:t> MK </a:t>
          </a:r>
          <a:r>
            <a:rPr lang="en-US" sz="2000" b="1" kern="1200" dirty="0">
              <a:latin typeface="+mj-lt"/>
              <a:sym typeface="Wingdings" panose="05000000000000000000" pitchFamily="2" charset="2"/>
            </a:rPr>
            <a:t> </a:t>
          </a:r>
          <a:r>
            <a:rPr lang="en-US" sz="2000" b="1" kern="1200" dirty="0" err="1">
              <a:latin typeface="+mj-lt"/>
            </a:rPr>
            <a:t>maksimal</a:t>
          </a:r>
          <a:r>
            <a:rPr lang="en-US" sz="2000" b="1" kern="1200" dirty="0">
              <a:latin typeface="+mj-lt"/>
            </a:rPr>
            <a:t> 7 </a:t>
          </a:r>
          <a:r>
            <a:rPr lang="en-US" sz="2000" b="1" kern="1200" dirty="0" err="1">
              <a:latin typeface="+mj-lt"/>
            </a:rPr>
            <a:t>hari</a:t>
          </a:r>
          <a:r>
            <a:rPr lang="en-US" sz="2000" b="1" kern="1200" dirty="0">
              <a:latin typeface="+mj-lt"/>
            </a:rPr>
            <a:t>.</a:t>
          </a:r>
        </a:p>
      </dsp:txBody>
      <dsp:txXfrm>
        <a:off x="0" y="2540068"/>
        <a:ext cx="7847747" cy="1157625"/>
      </dsp:txXfrm>
    </dsp:sp>
    <dsp:sp modelId="{831557FF-AF69-4DD4-9DA3-D058C46D9899}">
      <dsp:nvSpPr>
        <dsp:cNvPr id="0" name=""/>
        <dsp:cNvSpPr/>
      </dsp:nvSpPr>
      <dsp:spPr>
        <a:xfrm>
          <a:off x="392387" y="2230108"/>
          <a:ext cx="6506025" cy="61992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638" tIns="0" rIns="20763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latin typeface="+mj-lt"/>
            </a:rPr>
            <a:t>Mahasiswa</a:t>
          </a:r>
          <a:r>
            <a:rPr lang="en-GB" sz="2000" b="1" kern="1200" dirty="0">
              <a:latin typeface="+mj-lt"/>
            </a:rPr>
            <a:t> program </a:t>
          </a:r>
          <a:r>
            <a:rPr lang="en-US" sz="2000" b="1" kern="1200" dirty="0" err="1">
              <a:latin typeface="+mj-lt"/>
            </a:rPr>
            <a:t>Doktor</a:t>
          </a:r>
          <a:r>
            <a:rPr lang="en-US" sz="2000" b="1" kern="1200" dirty="0">
              <a:latin typeface="+mj-lt"/>
            </a:rPr>
            <a:t> (S3)</a:t>
          </a:r>
        </a:p>
      </dsp:txBody>
      <dsp:txXfrm>
        <a:off x="422649" y="2260370"/>
        <a:ext cx="6445501" cy="559396"/>
      </dsp:txXfrm>
    </dsp:sp>
    <dsp:sp modelId="{47CE69F1-7F1C-4A6C-89D0-A80D2EA90FFB}">
      <dsp:nvSpPr>
        <dsp:cNvPr id="0" name=""/>
        <dsp:cNvSpPr/>
      </dsp:nvSpPr>
      <dsp:spPr>
        <a:xfrm>
          <a:off x="0" y="4182679"/>
          <a:ext cx="7847747" cy="52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646F6-19AC-44BD-97C0-071348E2B25F}">
      <dsp:nvSpPr>
        <dsp:cNvPr id="0" name=""/>
        <dsp:cNvSpPr/>
      </dsp:nvSpPr>
      <dsp:spPr>
        <a:xfrm>
          <a:off x="392387" y="3811093"/>
          <a:ext cx="6506025" cy="681546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638" tIns="0" rIns="20763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>
              <a:latin typeface="+mj-lt"/>
            </a:rPr>
            <a:t>Mhs</a:t>
          </a:r>
          <a:r>
            <a:rPr lang="en-GB" sz="1800" b="1" kern="1200" dirty="0">
              <a:latin typeface="+mj-lt"/>
            </a:rPr>
            <a:t> </a:t>
          </a:r>
          <a:r>
            <a:rPr lang="en-GB" sz="1800" b="1" kern="1200" dirty="0" err="1">
              <a:latin typeface="+mj-lt"/>
            </a:rPr>
            <a:t>tidak</a:t>
          </a:r>
          <a:r>
            <a:rPr lang="en-GB" sz="1800" b="1" kern="1200" dirty="0">
              <a:latin typeface="+mj-lt"/>
            </a:rPr>
            <a:t> </a:t>
          </a:r>
          <a:r>
            <a:rPr lang="en-GB" sz="1800" b="1" kern="1200" dirty="0" err="1">
              <a:latin typeface="+mj-lt"/>
            </a:rPr>
            <a:t>unggah</a:t>
          </a:r>
          <a:r>
            <a:rPr lang="en-GB" sz="1800" b="1" kern="1200" dirty="0">
              <a:latin typeface="+mj-lt"/>
            </a:rPr>
            <a:t> </a:t>
          </a:r>
          <a:r>
            <a:rPr lang="en-US" sz="1800" b="1" kern="1200" dirty="0">
              <a:latin typeface="+mj-lt"/>
            </a:rPr>
            <a:t>BJU </a:t>
          </a:r>
          <a:r>
            <a:rPr lang="en-US" sz="1800" b="1" kern="1200" dirty="0" err="1">
              <a:latin typeface="+mj-lt"/>
            </a:rPr>
            <a:t>dalam</a:t>
          </a:r>
          <a:r>
            <a:rPr lang="en-US" sz="1800" b="1" kern="1200" dirty="0">
              <a:latin typeface="+mj-lt"/>
            </a:rPr>
            <a:t> </a:t>
          </a:r>
          <a:r>
            <a:rPr lang="en-US" sz="1800" b="1" kern="1200" dirty="0" err="1">
              <a:latin typeface="+mj-lt"/>
            </a:rPr>
            <a:t>jadwal</a:t>
          </a:r>
          <a:r>
            <a:rPr lang="en-US" sz="1800" b="1" kern="1200" dirty="0">
              <a:latin typeface="+mj-lt"/>
            </a:rPr>
            <a:t> </a:t>
          </a:r>
          <a:r>
            <a:rPr lang="en-US" sz="1800" b="1" kern="1200" dirty="0" err="1">
              <a:latin typeface="+mj-lt"/>
            </a:rPr>
            <a:t>dan</a:t>
          </a:r>
          <a:r>
            <a:rPr lang="en-US" sz="1800" b="1" kern="1200" dirty="0">
              <a:latin typeface="+mj-lt"/>
            </a:rPr>
            <a:t> </a:t>
          </a:r>
          <a:r>
            <a:rPr lang="en-US" sz="1800" b="1" kern="1200" dirty="0" err="1">
              <a:latin typeface="+mj-lt"/>
            </a:rPr>
            <a:t>jangka</a:t>
          </a:r>
          <a:r>
            <a:rPr lang="en-US" sz="1800" b="1" kern="1200" dirty="0">
              <a:latin typeface="+mj-lt"/>
            </a:rPr>
            <a:t> </a:t>
          </a:r>
          <a:r>
            <a:rPr lang="en-US" sz="1800" b="1" kern="1200" dirty="0" err="1">
              <a:latin typeface="+mj-lt"/>
            </a:rPr>
            <a:t>waktu</a:t>
          </a:r>
          <a:r>
            <a:rPr lang="en-US" sz="1800" b="1" kern="1200" dirty="0">
              <a:latin typeface="+mj-lt"/>
            </a:rPr>
            <a:t> yang </a:t>
          </a:r>
          <a:r>
            <a:rPr lang="en-US" sz="1800" b="1" kern="1200" dirty="0" err="1">
              <a:latin typeface="+mj-lt"/>
            </a:rPr>
            <a:t>telah</a:t>
          </a:r>
          <a:r>
            <a:rPr lang="en-US" sz="1800" b="1" kern="1200" dirty="0">
              <a:latin typeface="+mj-lt"/>
            </a:rPr>
            <a:t> </a:t>
          </a:r>
          <a:r>
            <a:rPr lang="en-US" sz="1800" b="1" kern="1200" dirty="0" err="1">
              <a:latin typeface="+mj-lt"/>
            </a:rPr>
            <a:t>ditentukan</a:t>
          </a:r>
          <a:r>
            <a:rPr lang="en-US" sz="1800" b="1" kern="1200" dirty="0">
              <a:latin typeface="+mj-lt"/>
            </a:rPr>
            <a:t> </a:t>
          </a:r>
          <a:r>
            <a:rPr lang="en-US" sz="1800" b="1" kern="1200" dirty="0">
              <a:latin typeface="+mj-lt"/>
              <a:sym typeface="Wingdings" panose="05000000000000000000" pitchFamily="2" charset="2"/>
            </a:rPr>
            <a:t> </a:t>
          </a:r>
          <a:r>
            <a:rPr lang="en-US" sz="1800" b="1" kern="1200" dirty="0" err="1">
              <a:solidFill>
                <a:srgbClr val="FFFF00"/>
              </a:solidFill>
              <a:latin typeface="+mj-lt"/>
            </a:rPr>
            <a:t>dianggap</a:t>
          </a:r>
          <a:r>
            <a:rPr lang="en-US" sz="1800" b="1" kern="1200" dirty="0">
              <a:solidFill>
                <a:srgbClr val="FFFF00"/>
              </a:solidFill>
              <a:latin typeface="+mj-lt"/>
            </a:rPr>
            <a:t> </a:t>
          </a:r>
          <a:r>
            <a:rPr lang="en-US" sz="1800" b="1" kern="1200" dirty="0" err="1">
              <a:solidFill>
                <a:srgbClr val="FFFF00"/>
              </a:solidFill>
              <a:latin typeface="+mj-lt"/>
            </a:rPr>
            <a:t>tidak</a:t>
          </a:r>
          <a:r>
            <a:rPr lang="en-US" sz="1800" b="1" kern="1200" dirty="0">
              <a:solidFill>
                <a:srgbClr val="FFFF00"/>
              </a:solidFill>
              <a:latin typeface="+mj-lt"/>
            </a:rPr>
            <a:t> </a:t>
          </a:r>
          <a:r>
            <a:rPr lang="en-US" sz="1800" b="1" kern="1200" dirty="0" err="1">
              <a:solidFill>
                <a:srgbClr val="FFFF00"/>
              </a:solidFill>
              <a:latin typeface="+mj-lt"/>
            </a:rPr>
            <a:t>ikut</a:t>
          </a:r>
          <a:r>
            <a:rPr lang="en-US" sz="1800" b="1" kern="1200" dirty="0">
              <a:solidFill>
                <a:srgbClr val="FFFF00"/>
              </a:solidFill>
              <a:latin typeface="+mj-lt"/>
            </a:rPr>
            <a:t> UAS.</a:t>
          </a:r>
          <a:endParaRPr lang="id-ID" sz="1800" b="1" kern="1200" dirty="0">
            <a:solidFill>
              <a:srgbClr val="FFFF00"/>
            </a:solidFill>
            <a:latin typeface="+mj-lt"/>
          </a:endParaRPr>
        </a:p>
      </dsp:txBody>
      <dsp:txXfrm>
        <a:off x="425657" y="3844363"/>
        <a:ext cx="6439485" cy="6150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27265-2819-4EC3-947A-32D2AEBB7AAA}">
      <dsp:nvSpPr>
        <dsp:cNvPr id="0" name=""/>
        <dsp:cNvSpPr/>
      </dsp:nvSpPr>
      <dsp:spPr>
        <a:xfrm>
          <a:off x="0" y="308762"/>
          <a:ext cx="8556013" cy="4263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Wajib</a:t>
          </a:r>
          <a:r>
            <a:rPr lang="en-GB" sz="1600" b="1" kern="1200" dirty="0"/>
            <a:t> </a:t>
          </a:r>
          <a:r>
            <a:rPr lang="en-GB" sz="1600" b="1" kern="1200" dirty="0" err="1"/>
            <a:t>unduh</a:t>
          </a:r>
          <a:r>
            <a:rPr lang="en-GB" sz="1600" b="1" kern="1200" dirty="0"/>
            <a:t> </a:t>
          </a:r>
          <a:r>
            <a:rPr lang="en-GB" sz="1600" b="1" kern="1200" dirty="0" err="1"/>
            <a:t>Naskah</a:t>
          </a:r>
          <a:endParaRPr lang="id-ID" sz="1600" b="1" kern="1200" dirty="0"/>
        </a:p>
      </dsp:txBody>
      <dsp:txXfrm>
        <a:off x="20813" y="329575"/>
        <a:ext cx="8514387" cy="384722"/>
      </dsp:txXfrm>
    </dsp:sp>
    <dsp:sp modelId="{DAC6CB09-9D29-405F-9CC5-65CE1D5589C1}">
      <dsp:nvSpPr>
        <dsp:cNvPr id="0" name=""/>
        <dsp:cNvSpPr/>
      </dsp:nvSpPr>
      <dsp:spPr>
        <a:xfrm>
          <a:off x="0" y="735110"/>
          <a:ext cx="8556013" cy="105984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65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b="1" kern="1200" dirty="0" err="1"/>
            <a:t>Mahasiswa</a:t>
          </a:r>
          <a:r>
            <a:rPr lang="en-GB" sz="1600" b="1" kern="1200" dirty="0"/>
            <a:t> </a:t>
          </a:r>
          <a:r>
            <a:rPr lang="en-GB" sz="1600" b="1" kern="1200" dirty="0" err="1"/>
            <a:t>harus</a:t>
          </a:r>
          <a:r>
            <a:rPr lang="en-GB" sz="1600" b="1" kern="1200" dirty="0"/>
            <a:t> </a:t>
          </a:r>
          <a:r>
            <a:rPr lang="en-GB" sz="1600" b="1" kern="1200" dirty="0" err="1"/>
            <a:t>mengunduh</a:t>
          </a:r>
          <a:r>
            <a:rPr lang="en-GB" sz="1600" b="1" kern="1200" dirty="0"/>
            <a:t> </a:t>
          </a:r>
          <a:r>
            <a:rPr lang="en-GB" sz="1600" b="1" kern="1200" dirty="0" err="1"/>
            <a:t>sendiri</a:t>
          </a:r>
          <a:r>
            <a:rPr lang="en-GB" sz="1600" b="1" kern="1200" dirty="0"/>
            <a:t> </a:t>
          </a:r>
          <a:r>
            <a:rPr lang="en-GB" sz="1600" b="1" kern="1200" dirty="0" err="1"/>
            <a:t>secara</a:t>
          </a:r>
          <a:r>
            <a:rPr lang="en-GB" sz="1600" b="1" kern="1200" dirty="0"/>
            <a:t> </a:t>
          </a:r>
          <a:r>
            <a:rPr lang="en-GB" sz="1600" b="1" kern="1200" dirty="0" err="1"/>
            <a:t>langsung</a:t>
          </a:r>
          <a:r>
            <a:rPr lang="en-GB" sz="1600" b="1" kern="1200" dirty="0"/>
            <a:t> </a:t>
          </a:r>
          <a:r>
            <a:rPr lang="en-GB" sz="1600" b="1" kern="1200" dirty="0" err="1"/>
            <a:t>naskah</a:t>
          </a:r>
          <a:r>
            <a:rPr lang="en-GB" sz="1600" b="1" kern="1200" dirty="0"/>
            <a:t> </a:t>
          </a:r>
          <a:r>
            <a:rPr lang="en-US" sz="1600" b="1" kern="1200" dirty="0" err="1"/>
            <a:t>soal</a:t>
          </a:r>
          <a:r>
            <a:rPr lang="en-US" sz="1600" b="1" kern="1200" dirty="0"/>
            <a:t> </a:t>
          </a:r>
          <a:r>
            <a:rPr lang="en-US" sz="1600" b="1" kern="1200" dirty="0" err="1"/>
            <a:t>dari</a:t>
          </a:r>
          <a:r>
            <a:rPr lang="en-US" sz="1600" b="1" kern="1200" dirty="0"/>
            <a:t> </a:t>
          </a:r>
          <a:r>
            <a:rPr lang="en-GB" sz="1600" b="1" kern="1200" dirty="0" err="1"/>
            <a:t>laman</a:t>
          </a:r>
          <a:r>
            <a:rPr lang="en-GB" sz="1600" b="1" kern="1200" dirty="0"/>
            <a:t> </a:t>
          </a:r>
          <a:r>
            <a:rPr lang="en-GB" sz="1600" b="1" kern="1200" dirty="0">
              <a:hlinkClick xmlns:r="http://schemas.openxmlformats.org/officeDocument/2006/relationships" r:id="rId1"/>
            </a:rPr>
            <a:t>https://the.ut.ac.id</a:t>
          </a:r>
          <a:r>
            <a:rPr lang="en-GB" sz="1600" b="1" kern="1200" dirty="0"/>
            <a:t> </a:t>
          </a:r>
          <a:r>
            <a:rPr lang="en-GB" sz="1600" b="1" kern="1200" dirty="0" err="1"/>
            <a:t>sesuai</a:t>
          </a:r>
          <a:r>
            <a:rPr lang="en-GB" sz="1600" b="1" kern="1200" dirty="0"/>
            <a:t> MK yang </a:t>
          </a:r>
          <a:r>
            <a:rPr lang="en-GB" sz="1600" b="1" kern="1200" dirty="0" err="1"/>
            <a:t>tertera</a:t>
          </a:r>
          <a:r>
            <a:rPr lang="en-GB" sz="1600" b="1" kern="1200" dirty="0"/>
            <a:t> </a:t>
          </a:r>
          <a:r>
            <a:rPr lang="en-GB" sz="1600" b="1" kern="1200" dirty="0" err="1"/>
            <a:t>pada</a:t>
          </a:r>
          <a:r>
            <a:rPr lang="en-GB" sz="1600" b="1" kern="1200" dirty="0"/>
            <a:t> KTPU</a:t>
          </a:r>
          <a:endParaRPr lang="id-ID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b="1" kern="1200" dirty="0" err="1"/>
            <a:t>Unduh</a:t>
          </a:r>
          <a:r>
            <a:rPr lang="en-US" sz="1600" b="1" kern="1200" dirty="0"/>
            <a:t> </a:t>
          </a:r>
          <a:r>
            <a:rPr lang="en-US" sz="1600" b="1" kern="1200" dirty="0" err="1"/>
            <a:t>naskah</a:t>
          </a:r>
          <a:r>
            <a:rPr lang="en-US" sz="1600" b="1" kern="1200" dirty="0"/>
            <a:t> audio:</a:t>
          </a:r>
          <a:endParaRPr lang="id-ID" sz="1600" b="1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1600" b="1" kern="1200" dirty="0"/>
            <a:t>PBIN4105 Menyimak</a:t>
          </a:r>
          <a:r>
            <a:rPr lang="en-US" sz="1600" b="1" kern="1200" dirty="0"/>
            <a:t>; </a:t>
          </a:r>
          <a:r>
            <a:rPr lang="id-ID" sz="1600" b="1" kern="1200" dirty="0"/>
            <a:t>PBIS4101 Listening I</a:t>
          </a:r>
          <a:r>
            <a:rPr lang="en-US" sz="1600" b="1" kern="1200" dirty="0"/>
            <a:t>; </a:t>
          </a:r>
          <a:r>
            <a:rPr lang="id-ID" sz="1600" b="1" kern="1200" dirty="0"/>
            <a:t>PBIS4220 Listening II</a:t>
          </a:r>
          <a:r>
            <a:rPr lang="en-US" sz="1600" b="1" kern="1200" dirty="0"/>
            <a:t>; </a:t>
          </a:r>
          <a:r>
            <a:rPr lang="id-ID" sz="1600" b="1" kern="1200" dirty="0"/>
            <a:t>PBIS4222 Listening II</a:t>
          </a:r>
          <a:r>
            <a:rPr lang="en-US" sz="1600" b="1" kern="1200" dirty="0"/>
            <a:t>I</a:t>
          </a:r>
          <a:endParaRPr lang="id-ID" sz="1600" b="1" kern="1200" dirty="0"/>
        </a:p>
      </dsp:txBody>
      <dsp:txXfrm>
        <a:off x="0" y="735110"/>
        <a:ext cx="8556013" cy="1059840"/>
      </dsp:txXfrm>
    </dsp:sp>
    <dsp:sp modelId="{2AECAABE-A0F6-41E0-B63B-E8B1FB64F210}">
      <dsp:nvSpPr>
        <dsp:cNvPr id="0" name=""/>
        <dsp:cNvSpPr/>
      </dsp:nvSpPr>
      <dsp:spPr>
        <a:xfrm>
          <a:off x="0" y="1794950"/>
          <a:ext cx="8556013" cy="2979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/>
            <a:t>Unggah</a:t>
          </a:r>
          <a:r>
            <a:rPr lang="en-GB" sz="1800" b="1" kern="1200" dirty="0"/>
            <a:t> BJU</a:t>
          </a:r>
          <a:endParaRPr lang="id-ID" sz="1800" b="1" kern="1200" dirty="0"/>
        </a:p>
      </dsp:txBody>
      <dsp:txXfrm>
        <a:off x="14547" y="1809497"/>
        <a:ext cx="8526919" cy="268904"/>
      </dsp:txXfrm>
    </dsp:sp>
    <dsp:sp modelId="{7C77ED9C-625D-412A-A7C5-9D7D32EC993D}">
      <dsp:nvSpPr>
        <dsp:cNvPr id="0" name=""/>
        <dsp:cNvSpPr/>
      </dsp:nvSpPr>
      <dsp:spPr>
        <a:xfrm>
          <a:off x="0" y="2092949"/>
          <a:ext cx="8556013" cy="135792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65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b="1" kern="1200" dirty="0"/>
            <a:t>BJU </a:t>
          </a:r>
          <a:r>
            <a:rPr lang="en-US" sz="1600" b="1" kern="1200" dirty="0" err="1"/>
            <a:t>dapat</a:t>
          </a:r>
          <a:r>
            <a:rPr lang="en-US" sz="1600" b="1" kern="1200" dirty="0"/>
            <a:t> di</a:t>
          </a:r>
          <a:r>
            <a:rPr lang="id-ID" sz="1600" b="1" kern="1200" dirty="0"/>
            <a:t>tulis tangan atau diketik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b="1" kern="1200" dirty="0"/>
            <a:t>BJU </a:t>
          </a:r>
          <a:r>
            <a:rPr lang="en-US" sz="1600" b="1" kern="1200" dirty="0" err="1"/>
            <a:t>disertai</a:t>
          </a:r>
          <a:r>
            <a:rPr lang="en-US" sz="1600" b="1" kern="1200" dirty="0"/>
            <a:t> </a:t>
          </a:r>
          <a:r>
            <a:rPr lang="en-US" sz="1600" b="1" kern="1200" dirty="0" err="1"/>
            <a:t>dengan</a:t>
          </a:r>
          <a:r>
            <a:rPr lang="id-ID" sz="1600" b="1" kern="1200" dirty="0"/>
            <a:t> identitas</a:t>
          </a:r>
          <a:r>
            <a:rPr lang="en-US" sz="1600" b="1" kern="1200" dirty="0"/>
            <a:t> (</a:t>
          </a:r>
          <a:r>
            <a:rPr lang="en-US" sz="1600" b="1" kern="1200" dirty="0" err="1"/>
            <a:t>sesuai</a:t>
          </a:r>
          <a:r>
            <a:rPr lang="en-US" sz="1600" b="1" kern="1200" dirty="0"/>
            <a:t> cover BJU)</a:t>
          </a:r>
          <a:r>
            <a:rPr lang="id-ID" sz="1600" b="1" kern="1200" dirty="0"/>
            <a:t> dan Surat Pernyataan Kejujuran Akademik</a:t>
          </a:r>
          <a:r>
            <a:rPr lang="en-GB" sz="1600" b="1" kern="1200" dirty="0"/>
            <a:t>.</a:t>
          </a:r>
          <a:endParaRPr lang="id-ID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b="1" kern="1200" dirty="0"/>
            <a:t>MK </a:t>
          </a:r>
          <a:r>
            <a:rPr lang="en-GB" sz="1600" b="1" kern="1200" dirty="0" err="1"/>
            <a:t>pada</a:t>
          </a:r>
          <a:r>
            <a:rPr lang="en-GB" sz="1600" b="1" kern="1200" dirty="0"/>
            <a:t> BJU yang </a:t>
          </a:r>
          <a:r>
            <a:rPr lang="en-GB" sz="1600" b="1" kern="1200" dirty="0" err="1"/>
            <a:t>diunggah</a:t>
          </a:r>
          <a:r>
            <a:rPr lang="en-GB" sz="1600" b="1" kern="1200" dirty="0"/>
            <a:t> </a:t>
          </a:r>
          <a:r>
            <a:rPr lang="en-GB" sz="1600" b="1" kern="1200" dirty="0" err="1"/>
            <a:t>harus</a:t>
          </a:r>
          <a:r>
            <a:rPr lang="en-GB" sz="1600" b="1" kern="1200" dirty="0"/>
            <a:t> </a:t>
          </a:r>
          <a:r>
            <a:rPr lang="en-GB" sz="1600" b="1" kern="1200" dirty="0" err="1"/>
            <a:t>sama</a:t>
          </a:r>
          <a:r>
            <a:rPr lang="en-GB" sz="1600" b="1" kern="1200" dirty="0"/>
            <a:t> </a:t>
          </a:r>
          <a:r>
            <a:rPr lang="en-GB" sz="1600" b="1" kern="1200" dirty="0" err="1"/>
            <a:t>dengan</a:t>
          </a:r>
          <a:endParaRPr lang="id-ID" sz="1600" b="1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b="1" kern="1200" dirty="0"/>
            <a:t>MK </a:t>
          </a:r>
          <a:r>
            <a:rPr lang="en-GB" sz="1600" b="1" kern="1200" dirty="0" err="1"/>
            <a:t>naskah</a:t>
          </a:r>
          <a:r>
            <a:rPr lang="en-GB" sz="1600" b="1" kern="1200" dirty="0"/>
            <a:t> </a:t>
          </a:r>
          <a:r>
            <a:rPr lang="en-GB" sz="1600" b="1" kern="1200" dirty="0" err="1"/>
            <a:t>soal</a:t>
          </a:r>
          <a:r>
            <a:rPr lang="en-GB" sz="1600" b="1" kern="1200" dirty="0"/>
            <a:t> yang </a:t>
          </a:r>
          <a:r>
            <a:rPr lang="en-GB" sz="1600" b="1" kern="1200" dirty="0" err="1"/>
            <a:t>diunduh</a:t>
          </a:r>
          <a:endParaRPr lang="id-ID" sz="1600" b="1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b="1" kern="1200" dirty="0" err="1"/>
            <a:t>Pilihan</a:t>
          </a:r>
          <a:r>
            <a:rPr lang="en-GB" sz="1600" b="1" kern="1200" dirty="0"/>
            <a:t> MK yang </a:t>
          </a:r>
          <a:r>
            <a:rPr lang="en-GB" sz="1600" b="1" kern="1200" dirty="0" err="1"/>
            <a:t>ada</a:t>
          </a:r>
          <a:r>
            <a:rPr lang="en-GB" sz="1600" b="1" kern="1200" dirty="0"/>
            <a:t> di </a:t>
          </a:r>
          <a:r>
            <a:rPr lang="en-GB" sz="1600" b="1" kern="1200" dirty="0" err="1"/>
            <a:t>aplikasi</a:t>
          </a:r>
          <a:endParaRPr lang="id-ID" sz="1600" b="1" kern="1200" dirty="0"/>
        </a:p>
      </dsp:txBody>
      <dsp:txXfrm>
        <a:off x="0" y="2092949"/>
        <a:ext cx="8556013" cy="1357920"/>
      </dsp:txXfrm>
    </dsp:sp>
    <dsp:sp modelId="{CD634163-63B1-4AB7-8C9A-CCBD3E12899B}">
      <dsp:nvSpPr>
        <dsp:cNvPr id="0" name=""/>
        <dsp:cNvSpPr/>
      </dsp:nvSpPr>
      <dsp:spPr>
        <a:xfrm>
          <a:off x="0" y="3450869"/>
          <a:ext cx="8556013" cy="4989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Ukuran</a:t>
          </a:r>
          <a:r>
            <a:rPr lang="en-US" sz="1800" b="1" kern="1200" dirty="0"/>
            <a:t> file BJU</a:t>
          </a:r>
          <a:endParaRPr lang="id-ID" sz="1800" b="1" kern="1200" dirty="0"/>
        </a:p>
      </dsp:txBody>
      <dsp:txXfrm>
        <a:off x="24358" y="3475227"/>
        <a:ext cx="8507297" cy="450260"/>
      </dsp:txXfrm>
    </dsp:sp>
    <dsp:sp modelId="{5A8FD3E4-E76C-4B90-8AD2-5F03E24009EC}">
      <dsp:nvSpPr>
        <dsp:cNvPr id="0" name=""/>
        <dsp:cNvSpPr/>
      </dsp:nvSpPr>
      <dsp:spPr>
        <a:xfrm>
          <a:off x="0" y="3949845"/>
          <a:ext cx="8556013" cy="119232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653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b="1" kern="1200" dirty="0"/>
            <a:t>pdf </a:t>
          </a:r>
          <a:r>
            <a:rPr lang="en-GB" sz="1800" b="1" kern="1200" dirty="0">
              <a:sym typeface="Wingdings" panose="05000000000000000000" pitchFamily="2" charset="2"/>
            </a:rPr>
            <a:t> </a:t>
          </a:r>
          <a:r>
            <a:rPr lang="en-GB" sz="1800" b="1" kern="1200" dirty="0" err="1">
              <a:sym typeface="Wingdings" panose="05000000000000000000" pitchFamily="2" charset="2"/>
            </a:rPr>
            <a:t>maks</a:t>
          </a:r>
          <a:r>
            <a:rPr lang="en-GB" sz="1800" b="1" kern="1200" dirty="0"/>
            <a:t> 2 Mb</a:t>
          </a:r>
          <a:endParaRPr lang="id-ID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b="1" kern="1200" dirty="0"/>
            <a:t>audio/video </a:t>
          </a:r>
          <a:r>
            <a:rPr lang="en-GB" sz="1800" b="1" kern="1200" dirty="0">
              <a:sym typeface="Wingdings" panose="05000000000000000000" pitchFamily="2" charset="2"/>
            </a:rPr>
            <a:t> </a:t>
          </a:r>
          <a:r>
            <a:rPr lang="en-GB" sz="1800" b="1" kern="1200" dirty="0" err="1">
              <a:sym typeface="Wingdings" panose="05000000000000000000" pitchFamily="2" charset="2"/>
            </a:rPr>
            <a:t>maks</a:t>
          </a:r>
          <a:r>
            <a:rPr lang="en-GB" sz="1800" b="1" kern="1200" dirty="0">
              <a:sym typeface="Wingdings" panose="05000000000000000000" pitchFamily="2" charset="2"/>
            </a:rPr>
            <a:t> 50 Mb</a:t>
          </a:r>
          <a:endParaRPr lang="id-ID" sz="1800" b="1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800" b="1" kern="1200" dirty="0"/>
            <a:t>PBIN4330 </a:t>
          </a:r>
          <a:r>
            <a:rPr lang="en-GB" sz="1800" b="1" kern="1200" dirty="0" err="1"/>
            <a:t>Berbicara</a:t>
          </a:r>
          <a:r>
            <a:rPr lang="en-GB" sz="1800" b="1" kern="1200" dirty="0"/>
            <a:t>; PBIS4204 Speaking I; PBIS4205 Speaking II; PBIS4306 Speaking III  </a:t>
          </a:r>
          <a:endParaRPr lang="id-ID" sz="1800" b="1" kern="1200" dirty="0"/>
        </a:p>
      </dsp:txBody>
      <dsp:txXfrm>
        <a:off x="0" y="3949845"/>
        <a:ext cx="8556013" cy="1192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868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C06DDB3-9ACA-43CF-866A-ADA8EF981927}" type="datetimeFigureOut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491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868" y="8841491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FBF14C6-76E0-42B1-95EA-0FC500231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38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868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DD4F1FD-48B8-4818-9271-EB1FAD762833}" type="datetimeFigureOut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1491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868" y="8841491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40AAE1-E412-4306-816B-71FE2CF95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22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060" indent="-29040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1631" indent="-232326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6283" indent="-232326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0936" indent="-232326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5588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0240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84893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49545" indent="-232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19ACFA-11C8-4C27-9D16-20FC2246E203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235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40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7"/>
          <p:cNvGrpSpPr>
            <a:grpSpLocks/>
          </p:cNvGrpSpPr>
          <p:nvPr userDrawn="1"/>
        </p:nvGrpSpPr>
        <p:grpSpPr bwMode="auto">
          <a:xfrm>
            <a:off x="0" y="2268538"/>
            <a:ext cx="4191000" cy="4589462"/>
            <a:chOff x="-1" y="1600199"/>
            <a:chExt cx="4501019" cy="5257801"/>
          </a:xfrm>
        </p:grpSpPr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-1" y="1600199"/>
              <a:ext cx="4127640" cy="2515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-1" y="3580740"/>
              <a:ext cx="1600931" cy="3277260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9"/>
            <p:cNvSpPr>
              <a:spLocks/>
            </p:cNvSpPr>
            <p:nvPr userDrawn="1"/>
          </p:nvSpPr>
          <p:spPr bwMode="auto">
            <a:xfrm>
              <a:off x="-1" y="2438610"/>
              <a:ext cx="2894974" cy="2153316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1224140" y="3886278"/>
              <a:ext cx="3276878" cy="2971722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876334" y="3993581"/>
              <a:ext cx="1720276" cy="2864419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solidFill>
                <a:srgbClr val="F6BB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C000"/>
                </a:solidFill>
                <a:latin typeface="+mn-lt"/>
              </a:endParaRPr>
            </a:p>
          </p:txBody>
        </p:sp>
      </p:grpSp>
      <p:sp>
        <p:nvSpPr>
          <p:cNvPr id="11" name="Freeform 23"/>
          <p:cNvSpPr>
            <a:spLocks/>
          </p:cNvSpPr>
          <p:nvPr userDrawn="1"/>
        </p:nvSpPr>
        <p:spPr bwMode="auto">
          <a:xfrm>
            <a:off x="7543800" y="0"/>
            <a:ext cx="1600200" cy="2209800"/>
          </a:xfrm>
          <a:custGeom>
            <a:avLst/>
            <a:gdLst>
              <a:gd name="T0" fmla="*/ 0 w 1432"/>
              <a:gd name="T1" fmla="*/ 0 h 3492"/>
              <a:gd name="T2" fmla="*/ 1600200 w 1432"/>
              <a:gd name="T3" fmla="*/ 0 h 3492"/>
              <a:gd name="T4" fmla="*/ 1600200 w 1432"/>
              <a:gd name="T5" fmla="*/ 2209800 h 3492"/>
              <a:gd name="T6" fmla="*/ 1585673 w 1432"/>
              <a:gd name="T7" fmla="*/ 2057924 h 3492"/>
              <a:gd name="T8" fmla="*/ 1571146 w 1432"/>
              <a:gd name="T9" fmla="*/ 1913641 h 3492"/>
              <a:gd name="T10" fmla="*/ 1556619 w 1432"/>
              <a:gd name="T11" fmla="*/ 1776320 h 3492"/>
              <a:gd name="T12" fmla="*/ 1540975 w 1432"/>
              <a:gd name="T13" fmla="*/ 1645959 h 3492"/>
              <a:gd name="T14" fmla="*/ 1524213 w 1432"/>
              <a:gd name="T15" fmla="*/ 1523193 h 3492"/>
              <a:gd name="T16" fmla="*/ 1506334 w 1432"/>
              <a:gd name="T17" fmla="*/ 1406121 h 3492"/>
              <a:gd name="T18" fmla="*/ 1486219 w 1432"/>
              <a:gd name="T19" fmla="*/ 1295378 h 3492"/>
              <a:gd name="T20" fmla="*/ 1464988 w 1432"/>
              <a:gd name="T21" fmla="*/ 1190330 h 3492"/>
              <a:gd name="T22" fmla="*/ 1442638 w 1432"/>
              <a:gd name="T23" fmla="*/ 1092244 h 3492"/>
              <a:gd name="T24" fmla="*/ 1416937 w 1432"/>
              <a:gd name="T25" fmla="*/ 999852 h 3492"/>
              <a:gd name="T26" fmla="*/ 1391235 w 1432"/>
              <a:gd name="T27" fmla="*/ 912523 h 3492"/>
              <a:gd name="T28" fmla="*/ 1361064 w 1432"/>
              <a:gd name="T29" fmla="*/ 830890 h 3492"/>
              <a:gd name="T30" fmla="*/ 1329775 w 1432"/>
              <a:gd name="T31" fmla="*/ 754319 h 3492"/>
              <a:gd name="T32" fmla="*/ 1294016 w 1432"/>
              <a:gd name="T33" fmla="*/ 682178 h 3492"/>
              <a:gd name="T34" fmla="*/ 1257140 w 1432"/>
              <a:gd name="T35" fmla="*/ 615732 h 3492"/>
              <a:gd name="T36" fmla="*/ 1216912 w 1432"/>
              <a:gd name="T37" fmla="*/ 552450 h 3492"/>
              <a:gd name="T38" fmla="*/ 1172214 w 1432"/>
              <a:gd name="T39" fmla="*/ 494231 h 3492"/>
              <a:gd name="T40" fmla="*/ 1125280 w 1432"/>
              <a:gd name="T41" fmla="*/ 440441 h 3492"/>
              <a:gd name="T42" fmla="*/ 1074995 w 1432"/>
              <a:gd name="T43" fmla="*/ 390449 h 3492"/>
              <a:gd name="T44" fmla="*/ 1020239 w 1432"/>
              <a:gd name="T45" fmla="*/ 344253 h 3492"/>
              <a:gd name="T46" fmla="*/ 961014 w 1432"/>
              <a:gd name="T47" fmla="*/ 300588 h 3492"/>
              <a:gd name="T48" fmla="*/ 898436 w 1432"/>
              <a:gd name="T49" fmla="*/ 261354 h 3492"/>
              <a:gd name="T50" fmla="*/ 831389 w 1432"/>
              <a:gd name="T51" fmla="*/ 224018 h 3492"/>
              <a:gd name="T52" fmla="*/ 759872 w 1432"/>
              <a:gd name="T53" fmla="*/ 190478 h 3492"/>
              <a:gd name="T54" fmla="*/ 682767 w 1432"/>
              <a:gd name="T55" fmla="*/ 159470 h 3492"/>
              <a:gd name="T56" fmla="*/ 602310 w 1432"/>
              <a:gd name="T57" fmla="*/ 130360 h 3492"/>
              <a:gd name="T58" fmla="*/ 515148 w 1432"/>
              <a:gd name="T59" fmla="*/ 104415 h 3492"/>
              <a:gd name="T60" fmla="*/ 423517 w 1432"/>
              <a:gd name="T61" fmla="*/ 81001 h 3492"/>
              <a:gd name="T62" fmla="*/ 326298 w 1432"/>
              <a:gd name="T63" fmla="*/ 58219 h 3492"/>
              <a:gd name="T64" fmla="*/ 223492 w 1432"/>
              <a:gd name="T65" fmla="*/ 37336 h 3492"/>
              <a:gd name="T66" fmla="*/ 115098 w 1432"/>
              <a:gd name="T67" fmla="*/ 17719 h 3492"/>
              <a:gd name="T68" fmla="*/ 0 w 1432"/>
              <a:gd name="T69" fmla="*/ 0 h 34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 userDrawn="1"/>
        </p:nvSpPr>
        <p:spPr bwMode="auto">
          <a:xfrm>
            <a:off x="3733800" y="5715000"/>
            <a:ext cx="5029200" cy="7620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113" y="57150"/>
            <a:ext cx="1352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116449"/>
            <a:ext cx="6858000" cy="707886"/>
          </a:xfrm>
        </p:spPr>
        <p:txBody>
          <a:bodyPr>
            <a:spAutoFit/>
          </a:bodyPr>
          <a:lstStyle>
            <a:lvl1pPr algn="r">
              <a:defRPr sz="4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900535"/>
            <a:ext cx="6858000" cy="461665"/>
          </a:xfrm>
        </p:spPr>
        <p:txBody>
          <a:bodyPr>
            <a:spAutoFit/>
          </a:bodyPr>
          <a:lstStyle>
            <a:lvl1pPr marL="0" indent="0" algn="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2646-8742-4A36-BAC8-026B2ACEFC7D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F82E5-3FEA-4F37-9F17-19FB477F9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01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42310-66DA-4723-80F8-3ED55C40F55D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37D34-127F-4EFE-ADB4-C283B5A3F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1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5B4AE-F731-4010-8A94-61F7A2A2EF2F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1F85F-C8A9-4C3E-86B9-3B387FA00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0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4770E-A70C-401C-A704-5F68D028EA60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FFBEE-064C-4F70-92B5-1C51D3A11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01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6BCF6-8C07-49DC-87D3-29772791F096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1B894-AC6E-431B-A475-A318CA32D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25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E3DCA-EE8F-42A9-9533-92FDFAEAA325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69F6D-49D2-455E-94F0-65D24B2DB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0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88462-F23B-4905-8D2A-F103012C23A7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D5D1F-32A5-4B00-9FE9-815FF95D83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0CDC7-AC84-4DA5-A006-2159EC2F9621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BDF66-9B14-4C80-A432-C2BD4EDF7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577C0-0C5E-4573-B773-1E80C0448044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D5466-E3B1-4522-86C0-E52237519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6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D2EEB-A5D1-4160-AB64-F041C267E189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29849-EA56-48CF-A49A-3C719FF48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8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E059A-863D-4B51-AA3C-DF461B7ACC84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C83FF-782B-481F-8C46-EC1774016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183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5E944-D4D6-4266-BD4B-62A9EFE7DA3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6464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1259F-4B44-495B-9DAF-375E5D34CD6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77905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0294C-3915-439C-9098-E06BB1073DC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0455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A5469-75EF-46B8-8C50-06A5A2DA847D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045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0FC3-6ADE-4BEC-B454-7DF4951EB952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7086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66F9-AB46-421B-B6C5-619D7ACAC61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1135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4E153-76B6-4F9B-AFA2-78A3BA8A02D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0994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 BISibertama keci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115888"/>
            <a:ext cx="11525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allpaper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5"/>
          <p:cNvSpPr txBox="1">
            <a:spLocks noChangeArrowheads="1"/>
          </p:cNvSpPr>
          <p:nvPr userDrawn="1"/>
        </p:nvSpPr>
        <p:spPr bwMode="auto">
          <a:xfrm>
            <a:off x="7386638" y="6396038"/>
            <a:ext cx="17224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600">
                <a:solidFill>
                  <a:srgbClr val="000000"/>
                </a:solidFill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© 2013</a:t>
            </a:r>
            <a:r>
              <a:rPr lang="en-US" altLang="en-US" sz="1000">
                <a:solidFill>
                  <a:srgbClr val="F2F2F2"/>
                </a:solidFill>
                <a:latin typeface="Arial Rounded MT Bold" panose="020F0704030504030204" pitchFamily="34" charset="0"/>
                <a:ea typeface="MS Gothic" panose="020B0609070205080204" pitchFamily="49" charset="-128"/>
              </a:rPr>
              <a:t> </a:t>
            </a:r>
            <a:r>
              <a:rPr lang="en-US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U</a:t>
            </a:r>
            <a:r>
              <a:rPr lang="id-ID" altLang="en-US" sz="1000">
                <a:solidFill>
                  <a:srgbClr val="F2F2F2"/>
                </a:solidFill>
                <a:ea typeface="MS Gothic" panose="020B0609070205080204" pitchFamily="49" charset="-128"/>
              </a:rPr>
              <a:t>niversitas Terbuka</a:t>
            </a:r>
            <a:endParaRPr lang="en-US" altLang="en-US" sz="1000">
              <a:solidFill>
                <a:srgbClr val="F2F2F2"/>
              </a:solidFill>
              <a:ea typeface="MS Gothic" panose="020B0609070205080204" pitchFamily="49" charset="-128"/>
            </a:endParaRPr>
          </a:p>
        </p:txBody>
      </p:sp>
      <p:sp>
        <p:nvSpPr>
          <p:cNvPr id="7" name="Text Box 34"/>
          <p:cNvSpPr txBox="1">
            <a:spLocks noChangeArrowheads="1"/>
          </p:cNvSpPr>
          <p:nvPr userDrawn="1"/>
        </p:nvSpPr>
        <p:spPr bwMode="auto">
          <a:xfrm>
            <a:off x="71438" y="6597650"/>
            <a:ext cx="4500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55584" rIns="90000" bIns="45000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d-ID" altLang="en-US" sz="1000">
                <a:solidFill>
                  <a:srgbClr val="FF0000"/>
                </a:solidFill>
                <a:ea typeface="MS Gothic" panose="020B0609070205080204" pitchFamily="49" charset="-128"/>
              </a:rPr>
              <a:t>confidential</a:t>
            </a:r>
          </a:p>
        </p:txBody>
      </p:sp>
      <p:pic>
        <p:nvPicPr>
          <p:cNvPr id="8" name="Picture 20" descr="Master_Slide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rebuchet MS" pitchFamily="34" charset="0"/>
              </a:defRPr>
            </a:lvl1pPr>
            <a:lvl2pPr>
              <a:defRPr sz="20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2000">
                <a:latin typeface="Trebuchet MS" pitchFamily="34" charset="0"/>
              </a:defRPr>
            </a:lvl4pPr>
            <a:lvl5pPr>
              <a:defRPr sz="2000">
                <a:latin typeface="Trebuchet MS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C308F-1EB9-4500-87F2-A22565B302E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2382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3AF0F-4F07-4BCE-A4F4-4A82FD1CFAA5}" type="datetime1">
              <a:rPr lang="id-ID"/>
              <a:pPr>
                <a:defRPr/>
              </a:pPr>
              <a:t>11/03/2022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Presentasi by Udan Kusmawan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7B133-54FA-4DD3-B98B-4E2490F0B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57933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429250"/>
            <a:ext cx="91344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73BCDF-F1C4-4EBC-BDAA-FF89D7057305}" type="datetime1">
              <a:rPr lang="en-US"/>
              <a:pPr>
                <a:defRPr/>
              </a:pPr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u="none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Universitas Terbuka 2 - 5 Februari 2014</a:t>
            </a:r>
          </a:p>
        </p:txBody>
      </p:sp>
      <p:grpSp>
        <p:nvGrpSpPr>
          <p:cNvPr id="1029" name="Group 3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1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1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7543801" y="0"/>
              <a:ext cx="1600200" cy="2209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0"/>
                </a:cxn>
                <a:cxn ang="0">
                  <a:pos x="1432" y="3492"/>
                </a:cxn>
                <a:cxn ang="0">
                  <a:pos x="1419" y="3252"/>
                </a:cxn>
                <a:cxn ang="0">
                  <a:pos x="1406" y="3024"/>
                </a:cxn>
                <a:cxn ang="0">
                  <a:pos x="1393" y="2807"/>
                </a:cxn>
                <a:cxn ang="0">
                  <a:pos x="1379" y="2601"/>
                </a:cxn>
                <a:cxn ang="0">
                  <a:pos x="1364" y="2407"/>
                </a:cxn>
                <a:cxn ang="0">
                  <a:pos x="1348" y="2222"/>
                </a:cxn>
                <a:cxn ang="0">
                  <a:pos x="1330" y="2047"/>
                </a:cxn>
                <a:cxn ang="0">
                  <a:pos x="1311" y="1881"/>
                </a:cxn>
                <a:cxn ang="0">
                  <a:pos x="1291" y="1726"/>
                </a:cxn>
                <a:cxn ang="0">
                  <a:pos x="1268" y="1580"/>
                </a:cxn>
                <a:cxn ang="0">
                  <a:pos x="1245" y="1442"/>
                </a:cxn>
                <a:cxn ang="0">
                  <a:pos x="1218" y="1313"/>
                </a:cxn>
                <a:cxn ang="0">
                  <a:pos x="1190" y="1192"/>
                </a:cxn>
                <a:cxn ang="0">
                  <a:pos x="1158" y="1078"/>
                </a:cxn>
                <a:cxn ang="0">
                  <a:pos x="1125" y="973"/>
                </a:cxn>
                <a:cxn ang="0">
                  <a:pos x="1089" y="873"/>
                </a:cxn>
                <a:cxn ang="0">
                  <a:pos x="1049" y="781"/>
                </a:cxn>
                <a:cxn ang="0">
                  <a:pos x="1007" y="696"/>
                </a:cxn>
                <a:cxn ang="0">
                  <a:pos x="962" y="617"/>
                </a:cxn>
                <a:cxn ang="0">
                  <a:pos x="913" y="544"/>
                </a:cxn>
                <a:cxn ang="0">
                  <a:pos x="860" y="475"/>
                </a:cxn>
                <a:cxn ang="0">
                  <a:pos x="804" y="413"/>
                </a:cxn>
                <a:cxn ang="0">
                  <a:pos x="744" y="354"/>
                </a:cxn>
                <a:cxn ang="0">
                  <a:pos x="680" y="301"/>
                </a:cxn>
                <a:cxn ang="0">
                  <a:pos x="611" y="252"/>
                </a:cxn>
                <a:cxn ang="0">
                  <a:pos x="539" y="206"/>
                </a:cxn>
                <a:cxn ang="0">
                  <a:pos x="461" y="165"/>
                </a:cxn>
                <a:cxn ang="0">
                  <a:pos x="379" y="128"/>
                </a:cxn>
                <a:cxn ang="0">
                  <a:pos x="292" y="92"/>
                </a:cxn>
                <a:cxn ang="0">
                  <a:pos x="200" y="59"/>
                </a:cxn>
                <a:cxn ang="0">
                  <a:pos x="103" y="28"/>
                </a:cxn>
                <a:cxn ang="0">
                  <a:pos x="0" y="0"/>
                </a:cxn>
              </a:cxnLst>
              <a:rect l="0" t="0" r="r" b="b"/>
              <a:pathLst>
                <a:path w="1432" h="3492">
                  <a:moveTo>
                    <a:pt x="0" y="0"/>
                  </a:moveTo>
                  <a:lnTo>
                    <a:pt x="1432" y="0"/>
                  </a:lnTo>
                  <a:lnTo>
                    <a:pt x="1432" y="3492"/>
                  </a:lnTo>
                  <a:lnTo>
                    <a:pt x="1419" y="3252"/>
                  </a:lnTo>
                  <a:lnTo>
                    <a:pt x="1406" y="3024"/>
                  </a:lnTo>
                  <a:lnTo>
                    <a:pt x="1393" y="2807"/>
                  </a:lnTo>
                  <a:lnTo>
                    <a:pt x="1379" y="2601"/>
                  </a:lnTo>
                  <a:lnTo>
                    <a:pt x="1364" y="2407"/>
                  </a:lnTo>
                  <a:lnTo>
                    <a:pt x="1348" y="2222"/>
                  </a:lnTo>
                  <a:lnTo>
                    <a:pt x="1330" y="2047"/>
                  </a:lnTo>
                  <a:lnTo>
                    <a:pt x="1311" y="1881"/>
                  </a:lnTo>
                  <a:lnTo>
                    <a:pt x="1291" y="1726"/>
                  </a:lnTo>
                  <a:lnTo>
                    <a:pt x="1268" y="1580"/>
                  </a:lnTo>
                  <a:lnTo>
                    <a:pt x="1245" y="1442"/>
                  </a:lnTo>
                  <a:lnTo>
                    <a:pt x="1218" y="1313"/>
                  </a:lnTo>
                  <a:lnTo>
                    <a:pt x="1190" y="1192"/>
                  </a:lnTo>
                  <a:lnTo>
                    <a:pt x="1158" y="1078"/>
                  </a:lnTo>
                  <a:lnTo>
                    <a:pt x="1125" y="973"/>
                  </a:lnTo>
                  <a:lnTo>
                    <a:pt x="1089" y="873"/>
                  </a:lnTo>
                  <a:lnTo>
                    <a:pt x="1049" y="781"/>
                  </a:lnTo>
                  <a:lnTo>
                    <a:pt x="1007" y="696"/>
                  </a:lnTo>
                  <a:lnTo>
                    <a:pt x="962" y="617"/>
                  </a:lnTo>
                  <a:lnTo>
                    <a:pt x="913" y="544"/>
                  </a:lnTo>
                  <a:lnTo>
                    <a:pt x="860" y="475"/>
                  </a:lnTo>
                  <a:lnTo>
                    <a:pt x="804" y="413"/>
                  </a:lnTo>
                  <a:lnTo>
                    <a:pt x="744" y="354"/>
                  </a:lnTo>
                  <a:lnTo>
                    <a:pt x="680" y="301"/>
                  </a:lnTo>
                  <a:lnTo>
                    <a:pt x="611" y="252"/>
                  </a:lnTo>
                  <a:lnTo>
                    <a:pt x="539" y="206"/>
                  </a:lnTo>
                  <a:lnTo>
                    <a:pt x="461" y="165"/>
                  </a:lnTo>
                  <a:lnTo>
                    <a:pt x="379" y="128"/>
                  </a:lnTo>
                  <a:lnTo>
                    <a:pt x="292" y="92"/>
                  </a:lnTo>
                  <a:lnTo>
                    <a:pt x="200" y="59"/>
                  </a:lnTo>
                  <a:lnTo>
                    <a:pt x="10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accent4">
                    <a:lumMod val="50000"/>
                  </a:schemeClr>
                </a:solidFill>
                <a:latin typeface="+mn-lt"/>
              </a:endParaRPr>
            </a:p>
          </p:txBody>
        </p:sp>
      </p:grpSp>
      <p:pic>
        <p:nvPicPr>
          <p:cNvPr id="1030" name="Picture 4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91150"/>
            <a:ext cx="91440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97A4201-53C6-4B2B-8581-2DFD9E1F00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grpSp>
        <p:nvGrpSpPr>
          <p:cNvPr id="1034" name="Group 11"/>
          <p:cNvGrpSpPr>
            <a:grpSpLocks/>
          </p:cNvGrpSpPr>
          <p:nvPr/>
        </p:nvGrpSpPr>
        <p:grpSpPr bwMode="auto">
          <a:xfrm>
            <a:off x="0" y="2854325"/>
            <a:ext cx="3581400" cy="4003675"/>
            <a:chOff x="0" y="2533588"/>
            <a:chExt cx="8022336" cy="8966516"/>
          </a:xfrm>
        </p:grpSpPr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0" y="2533588"/>
              <a:ext cx="4128517" cy="25136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0" y="4979648"/>
              <a:ext cx="3182621" cy="6520456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504189" y="5587609"/>
              <a:ext cx="6518147" cy="5912495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pic>
        <p:nvPicPr>
          <p:cNvPr id="1035" name="Picture 3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050" y="400050"/>
            <a:ext cx="1352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rgbClr val="253D7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253D75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253D7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253D75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253D75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253D75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rgbClr val="253D7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lembang.ut.ac.id/" TargetMode="External"/><Relationship Id="rId2" Type="http://schemas.openxmlformats.org/officeDocument/2006/relationships/hyperlink" Target="http://www.ut.ac.id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ut-palembang@ecampus.ut.ac.i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.ac.id/kalender-akademik/sarjana-diploma" TargetMode="External"/><Relationship Id="rId2" Type="http://schemas.openxmlformats.org/officeDocument/2006/relationships/hyperlink" Target="http://www.ut.ac.id/katalo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palembang.ut.ac.id/ktp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07704" y="1598603"/>
            <a:ext cx="6744242" cy="1846659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MENGENAL </a:t>
            </a:r>
            <a:br>
              <a:rPr lang="sv-SE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</a:br>
            <a:r>
              <a:rPr lang="sv-SE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REGISTRASI DAN PENGUJIAN</a:t>
            </a:r>
            <a:br>
              <a:rPr lang="sv-SE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</a:br>
            <a:r>
              <a:rPr lang="sv-SE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di Universitas Terbuka</a:t>
            </a:r>
            <a:br>
              <a:rPr lang="id-I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</a:b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ndara" panose="020E0502030303020204" pitchFamily="34" charset="0"/>
                <a:ea typeface="Premier League" panose="02000500000000000000" pitchFamily="2" charset="-128"/>
                <a:cs typeface="Premier League" panose="02000500000000000000" pitchFamily="2" charset="-128"/>
              </a:rPr>
              <a:t>ORIENTASI STUDI MAHASISWA BARU 2022.1</a:t>
            </a:r>
            <a:endParaRPr lang="sv-SE" sz="1800" dirty="0">
              <a:solidFill>
                <a:schemeClr val="tx1">
                  <a:lumMod val="95000"/>
                  <a:lumOff val="5000"/>
                </a:schemeClr>
              </a:solidFill>
              <a:latin typeface="Candara" panose="020E0502030303020204" pitchFamily="34" charset="0"/>
              <a:ea typeface="Premier League" panose="02000500000000000000" pitchFamily="2" charset="-128"/>
              <a:cs typeface="Premier League" panose="02000500000000000000" pitchFamily="2" charset="-128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3176227" y="4221088"/>
            <a:ext cx="5475719" cy="3693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 algn="ctr" eaLnBrk="1" fontAlgn="auto" hangingPunct="1">
              <a:spcAft>
                <a:spcPts val="0"/>
              </a:spcAft>
              <a:defRPr/>
            </a:pPr>
            <a:r>
              <a:rPr lang="sv-SE" sz="1800" dirty="0">
                <a:solidFill>
                  <a:srgbClr val="7030A0"/>
                </a:solidFill>
                <a:latin typeface="Arial Rounded MT Bold" pitchFamily="34" charset="0"/>
              </a:rPr>
              <a:t>                                                                                                </a:t>
            </a:r>
            <a:endParaRPr lang="sv-SE" sz="20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82960"/>
          </a:xfrm>
        </p:spPr>
        <p:txBody>
          <a:bodyPr/>
          <a:lstStyle/>
          <a:p>
            <a:r>
              <a:rPr lang="en-US" b="1" dirty="0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SEBAIKNYA ANDA TAU </a:t>
            </a:r>
            <a:r>
              <a:rPr lang="id-ID" b="1" dirty="0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: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486" y="11247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d-ID" sz="2000" b="1" u="sng" dirty="0"/>
              <a:t>Medsos</a:t>
            </a:r>
          </a:p>
          <a:p>
            <a:r>
              <a:rPr lang="id-ID" sz="2000" dirty="0">
                <a:solidFill>
                  <a:srgbClr val="FF0000"/>
                </a:solidFill>
              </a:rPr>
              <a:t>Like</a:t>
            </a:r>
            <a:r>
              <a:rPr lang="id-ID" sz="2000" dirty="0"/>
              <a:t> dan </a:t>
            </a:r>
            <a:r>
              <a:rPr lang="id-ID" sz="2000" dirty="0">
                <a:solidFill>
                  <a:srgbClr val="FF0000"/>
                </a:solidFill>
              </a:rPr>
              <a:t>Follow</a:t>
            </a:r>
            <a:r>
              <a:rPr lang="id-ID" sz="2000" dirty="0"/>
              <a:t> Fans Page Facebook </a:t>
            </a:r>
            <a:r>
              <a:rPr lang="id-ID" sz="2000" b="1" dirty="0"/>
              <a:t>UT Palembang, </a:t>
            </a:r>
            <a:r>
              <a:rPr lang="en-US" sz="2000" b="1" dirty="0"/>
              <a:t> </a:t>
            </a:r>
            <a:r>
              <a:rPr lang="id-ID" sz="2000" dirty="0"/>
              <a:t>untuk bertanya langsung dan mengetahui event yang sedang diselenggarakan UT Palembang</a:t>
            </a:r>
          </a:p>
          <a:p>
            <a:r>
              <a:rPr lang="id-ID" sz="2000" dirty="0"/>
              <a:t>Instagram UT Palembang : </a:t>
            </a:r>
            <a:r>
              <a:rPr lang="id-ID" sz="2000" b="1" dirty="0">
                <a:solidFill>
                  <a:srgbClr val="FF0000"/>
                </a:solidFill>
              </a:rPr>
              <a:t>@utpalembang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dirty="0"/>
              <a:t>Channel </a:t>
            </a:r>
            <a:r>
              <a:rPr lang="en-US" sz="2000" b="1" dirty="0" err="1">
                <a:solidFill>
                  <a:srgbClr val="FF0000"/>
                </a:solidFill>
              </a:rPr>
              <a:t>Youtube</a:t>
            </a:r>
            <a:r>
              <a:rPr lang="en-US" sz="2000" b="1" dirty="0">
                <a:solidFill>
                  <a:srgbClr val="FF0000"/>
                </a:solidFill>
              </a:rPr>
              <a:t> UT Palembang</a:t>
            </a:r>
            <a:endParaRPr lang="id-ID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d-ID" sz="2000" b="1" u="sng" dirty="0"/>
              <a:t>Website &amp; email</a:t>
            </a:r>
          </a:p>
          <a:p>
            <a:r>
              <a:rPr lang="id-ID" sz="2000" dirty="0"/>
              <a:t>Universitas Terbuka : </a:t>
            </a:r>
            <a:r>
              <a:rPr lang="id-ID" sz="2000" dirty="0">
                <a:hlinkClick r:id="rId2"/>
              </a:rPr>
              <a:t>www.ut.ac.id</a:t>
            </a:r>
            <a:r>
              <a:rPr lang="en-US" sz="2000" dirty="0"/>
              <a:t> -&gt; </a:t>
            </a:r>
            <a:r>
              <a:rPr lang="en-US" sz="2000" dirty="0" err="1"/>
              <a:t>Kalender</a:t>
            </a:r>
            <a:r>
              <a:rPr lang="en-US" sz="2000" dirty="0"/>
              <a:t> </a:t>
            </a:r>
            <a:r>
              <a:rPr lang="en-US" sz="2000" dirty="0" err="1"/>
              <a:t>Akademik</a:t>
            </a:r>
            <a:r>
              <a:rPr lang="en-US" sz="2000" dirty="0"/>
              <a:t> dan </a:t>
            </a:r>
            <a:r>
              <a:rPr lang="en-US" sz="2000" dirty="0" err="1"/>
              <a:t>Katalog</a:t>
            </a:r>
            <a:r>
              <a:rPr lang="en-US" sz="2000" dirty="0"/>
              <a:t> UT</a:t>
            </a:r>
            <a:endParaRPr lang="id-ID" sz="2000" dirty="0"/>
          </a:p>
          <a:p>
            <a:r>
              <a:rPr lang="id-ID" sz="2000" dirty="0"/>
              <a:t>KIT OSMB UT : mahasiswa.ut.ac.id/osmb</a:t>
            </a:r>
          </a:p>
          <a:p>
            <a:r>
              <a:rPr lang="id-ID" sz="2000" dirty="0"/>
              <a:t>UT Palembang: </a:t>
            </a:r>
            <a:r>
              <a:rPr lang="id-ID" sz="2000" dirty="0">
                <a:hlinkClick r:id="rId3"/>
              </a:rPr>
              <a:t>www.palembang.ut.ac.id</a:t>
            </a:r>
            <a:endParaRPr lang="id-ID" sz="2000" dirty="0"/>
          </a:p>
          <a:p>
            <a:r>
              <a:rPr lang="id-ID" sz="2000" dirty="0"/>
              <a:t>Email: </a:t>
            </a:r>
            <a:r>
              <a:rPr lang="id-ID" sz="2000" dirty="0">
                <a:hlinkClick r:id="rId4"/>
              </a:rPr>
              <a:t>ut-palembang@ecampus.ut.ac.id</a:t>
            </a:r>
            <a:endParaRPr lang="id-ID" sz="2000" dirty="0"/>
          </a:p>
          <a:p>
            <a:pPr marL="0" indent="0">
              <a:buNone/>
            </a:pPr>
            <a:r>
              <a:rPr lang="id-ID" sz="2000" b="1" u="sng" dirty="0"/>
              <a:t>Telepon</a:t>
            </a:r>
            <a:r>
              <a:rPr lang="en-US" sz="2000" b="1" u="sng" dirty="0"/>
              <a:t>, </a:t>
            </a:r>
            <a:r>
              <a:rPr lang="id-ID" sz="2000" b="1" u="sng" dirty="0"/>
              <a:t>WA</a:t>
            </a:r>
            <a:r>
              <a:rPr lang="en-US" sz="2000" b="1" u="sng" dirty="0"/>
              <a:t> </a:t>
            </a:r>
            <a:r>
              <a:rPr lang="en-US" sz="2000" b="1" u="sng" dirty="0" err="1"/>
              <a:t>dan</a:t>
            </a:r>
            <a:r>
              <a:rPr lang="en-US" sz="2000" b="1" u="sng" dirty="0"/>
              <a:t> Telegram</a:t>
            </a:r>
            <a:endParaRPr lang="id-ID" sz="2000" b="1" u="sng" dirty="0"/>
          </a:p>
          <a:p>
            <a:r>
              <a:rPr lang="id-ID" sz="1800" dirty="0"/>
              <a:t>0711-</a:t>
            </a:r>
            <a:r>
              <a:rPr lang="en-US" sz="1800" dirty="0"/>
              <a:t>5722661</a:t>
            </a:r>
            <a:r>
              <a:rPr lang="id-ID" sz="1800" dirty="0"/>
              <a:t> (Phone) dan 08117858875 (WA</a:t>
            </a:r>
            <a:r>
              <a:rPr lang="en-US" sz="1800" dirty="0"/>
              <a:t>)</a:t>
            </a:r>
          </a:p>
          <a:p>
            <a:r>
              <a:rPr lang="en-US" sz="1800" dirty="0"/>
              <a:t>Telegram Channel : </a:t>
            </a:r>
            <a:r>
              <a:rPr lang="en-US" sz="1800" dirty="0" err="1"/>
              <a:t>Universitas</a:t>
            </a:r>
            <a:r>
              <a:rPr lang="en-US" sz="1800" dirty="0"/>
              <a:t> Terbuka Palembang</a:t>
            </a:r>
            <a:endParaRPr lang="id-ID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39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Persiapan</a:t>
            </a:r>
            <a:r>
              <a:rPr lang="en-GB" dirty="0"/>
              <a:t> </a:t>
            </a:r>
            <a:r>
              <a:rPr lang="en-GB" dirty="0" err="1"/>
              <a:t>awal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Kuasai</a:t>
            </a:r>
            <a:r>
              <a:rPr lang="en-GB" dirty="0"/>
              <a:t> </a:t>
            </a:r>
            <a:r>
              <a:rPr lang="en-GB" dirty="0" err="1"/>
              <a:t>informasi</a:t>
            </a:r>
            <a:r>
              <a:rPr lang="en-GB" dirty="0"/>
              <a:t> </a:t>
            </a:r>
            <a:r>
              <a:rPr lang="en-GB" dirty="0" err="1"/>
              <a:t>tentang</a:t>
            </a:r>
            <a:r>
              <a:rPr lang="en-GB" dirty="0"/>
              <a:t> </a:t>
            </a:r>
            <a:r>
              <a:rPr lang="en-GB" dirty="0" err="1"/>
              <a:t>kegiatan</a:t>
            </a:r>
            <a:r>
              <a:rPr lang="en-GB" dirty="0"/>
              <a:t> yang </a:t>
            </a:r>
            <a:r>
              <a:rPr lang="en-GB" dirty="0" err="1"/>
              <a:t>dilaksanakan</a:t>
            </a:r>
            <a:r>
              <a:rPr lang="en-GB" dirty="0"/>
              <a:t> </a:t>
            </a:r>
            <a:r>
              <a:rPr lang="en-GB" dirty="0" err="1"/>
              <a:t>selama</a:t>
            </a:r>
            <a:r>
              <a:rPr lang="en-GB" dirty="0"/>
              <a:t> </a:t>
            </a:r>
            <a:r>
              <a:rPr lang="en-GB" dirty="0" err="1"/>
              <a:t>pembelajaran</a:t>
            </a:r>
            <a:r>
              <a:rPr lang="en-GB" dirty="0"/>
              <a:t> di </a:t>
            </a:r>
            <a:r>
              <a:rPr lang="en-GB" dirty="0" err="1"/>
              <a:t>Universitas</a:t>
            </a:r>
            <a:r>
              <a:rPr lang="en-GB" dirty="0"/>
              <a:t> Terbuka, </a:t>
            </a:r>
            <a:r>
              <a:rPr lang="en-GB" dirty="0" err="1"/>
              <a:t>melalui</a:t>
            </a:r>
            <a:r>
              <a:rPr lang="en-GB" dirty="0"/>
              <a:t> : </a:t>
            </a:r>
            <a:r>
              <a:rPr lang="en-GB" dirty="0" err="1"/>
              <a:t>materi-materi</a:t>
            </a:r>
            <a:r>
              <a:rPr lang="en-GB" dirty="0"/>
              <a:t> OSMB, PKBJJ, Workshop </a:t>
            </a:r>
            <a:r>
              <a:rPr lang="en-GB" dirty="0" err="1"/>
              <a:t>Tugas</a:t>
            </a:r>
            <a:r>
              <a:rPr lang="en-GB" dirty="0"/>
              <a:t>, </a:t>
            </a:r>
            <a:r>
              <a:rPr lang="en-GB" dirty="0" err="1"/>
              <a:t>Klinik</a:t>
            </a:r>
            <a:r>
              <a:rPr lang="en-GB" dirty="0"/>
              <a:t> UAS)</a:t>
            </a:r>
          </a:p>
          <a:p>
            <a:r>
              <a:rPr lang="en-GB" dirty="0" err="1"/>
              <a:t>Pahami</a:t>
            </a:r>
            <a:r>
              <a:rPr lang="en-GB" dirty="0"/>
              <a:t> </a:t>
            </a:r>
            <a:r>
              <a:rPr lang="en-GB" dirty="0" err="1"/>
              <a:t>Katalog</a:t>
            </a:r>
            <a:r>
              <a:rPr lang="en-GB" dirty="0"/>
              <a:t> UT. </a:t>
            </a:r>
            <a:r>
              <a:rPr lang="en-GB" dirty="0" err="1"/>
              <a:t>Pada</a:t>
            </a:r>
            <a:r>
              <a:rPr lang="en-GB" dirty="0"/>
              <a:t> situs </a:t>
            </a:r>
            <a:r>
              <a:rPr lang="en-GB" dirty="0">
                <a:hlinkClick r:id="rId2"/>
              </a:rPr>
              <a:t>www.ut.ac.id/katalog</a:t>
            </a:r>
            <a:endParaRPr lang="en-GB" dirty="0"/>
          </a:p>
          <a:p>
            <a:r>
              <a:rPr lang="en-GB" dirty="0" err="1"/>
              <a:t>Ikuti</a:t>
            </a:r>
            <a:r>
              <a:rPr lang="en-GB" dirty="0"/>
              <a:t> </a:t>
            </a:r>
            <a:r>
              <a:rPr lang="en-GB" dirty="0" err="1"/>
              <a:t>Kalender</a:t>
            </a:r>
            <a:r>
              <a:rPr lang="en-GB" dirty="0"/>
              <a:t> </a:t>
            </a:r>
            <a:r>
              <a:rPr lang="en-GB" dirty="0" err="1"/>
              <a:t>Akademik</a:t>
            </a:r>
            <a:r>
              <a:rPr lang="en-GB" dirty="0"/>
              <a:t> UT, </a:t>
            </a:r>
            <a:r>
              <a:rPr lang="en-GB" dirty="0" err="1"/>
              <a:t>disarankan</a:t>
            </a:r>
            <a:r>
              <a:rPr lang="en-GB" dirty="0"/>
              <a:t> yang online, di link : </a:t>
            </a:r>
            <a:r>
              <a:rPr lang="en-GB" dirty="0">
                <a:hlinkClick r:id="rId3"/>
              </a:rPr>
              <a:t>www.ut.ac.id/kalender-akademik/sarjana-diploma</a:t>
            </a:r>
            <a:endParaRPr lang="en-GB" dirty="0"/>
          </a:p>
          <a:p>
            <a:r>
              <a:rPr lang="en-GB" dirty="0" err="1"/>
              <a:t>Ikuti</a:t>
            </a:r>
            <a:r>
              <a:rPr lang="en-GB" dirty="0"/>
              <a:t>  media </a:t>
            </a:r>
            <a:r>
              <a:rPr lang="en-GB" dirty="0" err="1"/>
              <a:t>sosial</a:t>
            </a:r>
            <a:r>
              <a:rPr lang="en-GB" dirty="0"/>
              <a:t> UT Palembang (IG, FB, </a:t>
            </a:r>
            <a:r>
              <a:rPr lang="en-GB" dirty="0" err="1"/>
              <a:t>Youtube</a:t>
            </a:r>
            <a:r>
              <a:rPr lang="en-GB" dirty="0"/>
              <a:t>)</a:t>
            </a:r>
          </a:p>
          <a:p>
            <a:r>
              <a:rPr lang="en-GB" dirty="0"/>
              <a:t>Link </a:t>
            </a:r>
            <a:r>
              <a:rPr lang="en-GB" dirty="0" err="1"/>
              <a:t>grup</a:t>
            </a:r>
            <a:r>
              <a:rPr lang="en-GB" dirty="0"/>
              <a:t> Telegram : </a:t>
            </a:r>
            <a:r>
              <a:rPr lang="en-GB"/>
              <a:t>UT Palembang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20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704" y="116632"/>
            <a:ext cx="6203032" cy="1143000"/>
          </a:xfrm>
        </p:spPr>
        <p:txBody>
          <a:bodyPr/>
          <a:lstStyle/>
          <a:p>
            <a:r>
              <a:rPr lang="en-US" sz="3600" b="1" dirty="0" err="1"/>
              <a:t>Apa</a:t>
            </a:r>
            <a:r>
              <a:rPr lang="en-US" sz="3600" b="1" dirty="0"/>
              <a:t> yang </a:t>
            </a:r>
            <a:r>
              <a:rPr lang="en-US" sz="3600" b="1" dirty="0" err="1"/>
              <a:t>harus</a:t>
            </a:r>
            <a:r>
              <a:rPr lang="en-US" sz="3600" b="1" dirty="0"/>
              <a:t> </a:t>
            </a:r>
            <a:r>
              <a:rPr lang="en-US" sz="3600" b="1" dirty="0" err="1"/>
              <a:t>dilakukan</a:t>
            </a:r>
            <a:r>
              <a:rPr lang="en-US" sz="3600" b="1" dirty="0"/>
              <a:t> </a:t>
            </a:r>
            <a:r>
              <a:rPr lang="en-US" sz="3600" b="1" dirty="0" err="1"/>
              <a:t>Mahasiswa</a:t>
            </a:r>
            <a:r>
              <a:rPr lang="en-US" sz="3600" b="1" dirty="0"/>
              <a:t> </a:t>
            </a:r>
            <a:r>
              <a:rPr lang="en-US" sz="3600" b="1" dirty="0" err="1"/>
              <a:t>Baru</a:t>
            </a:r>
            <a:r>
              <a:rPr lang="en-US" sz="3600" b="1" dirty="0"/>
              <a:t> UT?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033944"/>
              </p:ext>
            </p:extLst>
          </p:nvPr>
        </p:nvGraphicFramePr>
        <p:xfrm>
          <a:off x="792088" y="1466974"/>
          <a:ext cx="7499176" cy="4204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5616624" y="390674"/>
            <a:ext cx="1440160" cy="1099144"/>
          </a:xfrm>
          <a:prstGeom prst="wedgeEllipseCallout">
            <a:avLst>
              <a:gd name="adj1" fmla="val 54131"/>
              <a:gd name="adj2" fmla="val 8369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04656" y="608439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You are here !!</a:t>
            </a:r>
          </a:p>
        </p:txBody>
      </p:sp>
      <p:grpSp>
        <p:nvGrpSpPr>
          <p:cNvPr id="7" name="Group 6"/>
          <p:cNvGrpSpPr/>
          <p:nvPr/>
        </p:nvGrpSpPr>
        <p:grpSpPr>
          <a:xfrm rot="8317050">
            <a:off x="6337260" y="4170853"/>
            <a:ext cx="574505" cy="347765"/>
            <a:chOff x="3956677" y="2066909"/>
            <a:chExt cx="335219" cy="392143"/>
          </a:xfrm>
        </p:grpSpPr>
        <p:sp>
          <p:nvSpPr>
            <p:cNvPr id="8" name="Right Arrow 7"/>
            <p:cNvSpPr/>
            <p:nvPr/>
          </p:nvSpPr>
          <p:spPr>
            <a:xfrm rot="10800000">
              <a:off x="3956677" y="2066909"/>
              <a:ext cx="335219" cy="39214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ight Arrow 4"/>
            <p:cNvSpPr/>
            <p:nvPr/>
          </p:nvSpPr>
          <p:spPr>
            <a:xfrm rot="21600000">
              <a:off x="4057243" y="2145338"/>
              <a:ext cx="234653" cy="2352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00" kern="120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95536" y="3031943"/>
            <a:ext cx="8255768" cy="2592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020272" y="4293096"/>
            <a:ext cx="1487016" cy="1077218"/>
          </a:xfrm>
          <a:prstGeom prst="rect">
            <a:avLst/>
          </a:prstGeom>
          <a:solidFill>
            <a:srgbClr val="FFFF99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Sampai</a:t>
            </a:r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en-US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emua</a:t>
            </a:r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MK </a:t>
            </a:r>
            <a:r>
              <a:rPr lang="en-US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sudah</a:t>
            </a:r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diambil</a:t>
            </a:r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dan</a:t>
            </a:r>
            <a:r>
              <a: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Lulus</a:t>
            </a:r>
          </a:p>
        </p:txBody>
      </p:sp>
      <p:sp>
        <p:nvSpPr>
          <p:cNvPr id="14" name="Bent-Up Arrow 13"/>
          <p:cNvSpPr/>
          <p:nvPr/>
        </p:nvSpPr>
        <p:spPr>
          <a:xfrm rot="5400000">
            <a:off x="1965727" y="5353574"/>
            <a:ext cx="542693" cy="1080767"/>
          </a:xfrm>
          <a:prstGeom prst="bent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2802779" y="5695068"/>
            <a:ext cx="1440881" cy="864529"/>
            <a:chOff x="2020529" y="229002"/>
            <a:chExt cx="1440881" cy="864529"/>
          </a:xfrm>
        </p:grpSpPr>
        <p:sp>
          <p:nvSpPr>
            <p:cNvPr id="16" name="Rounded Rectangle 15"/>
            <p:cNvSpPr/>
            <p:nvPr/>
          </p:nvSpPr>
          <p:spPr>
            <a:xfrm>
              <a:off x="2020529" y="229002"/>
              <a:ext cx="1440881" cy="86452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ed Rectangle 4"/>
            <p:cNvSpPr/>
            <p:nvPr/>
          </p:nvSpPr>
          <p:spPr>
            <a:xfrm>
              <a:off x="2045850" y="254323"/>
              <a:ext cx="1390239" cy="813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 err="1">
                  <a:latin typeface="Bahnschrift" panose="020B0502040204020203" pitchFamily="34" charset="0"/>
                </a:rPr>
                <a:t>Terjaring</a:t>
              </a:r>
              <a:r>
                <a:rPr lang="en-US" sz="1100" kern="1200" dirty="0">
                  <a:latin typeface="Bahnschrift" panose="020B0502040204020203" pitchFamily="34" charset="0"/>
                </a:rPr>
                <a:t> </a:t>
              </a:r>
              <a:r>
                <a:rPr lang="en-US" sz="1100" kern="1200" dirty="0" err="1">
                  <a:latin typeface="Bahnschrift" panose="020B0502040204020203" pitchFamily="34" charset="0"/>
                </a:rPr>
                <a:t>dalam</a:t>
              </a:r>
              <a:r>
                <a:rPr lang="en-US" sz="1100" kern="1200" dirty="0">
                  <a:latin typeface="Bahnschrift" panose="020B0502040204020203" pitchFamily="34" charset="0"/>
                </a:rPr>
                <a:t> </a:t>
              </a:r>
              <a:r>
                <a:rPr lang="en-US" sz="1100" kern="1200" dirty="0" err="1">
                  <a:latin typeface="Bahnschrift" panose="020B0502040204020203" pitchFamily="34" charset="0"/>
                </a:rPr>
                <a:t>Daftar</a:t>
              </a:r>
              <a:r>
                <a:rPr lang="en-US" sz="1100" kern="1200" dirty="0">
                  <a:latin typeface="Bahnschrift" panose="020B0502040204020203" pitchFamily="34" charset="0"/>
                </a:rPr>
                <a:t> </a:t>
              </a:r>
              <a:r>
                <a:rPr lang="en-US" sz="1100" kern="1200" dirty="0" err="1">
                  <a:latin typeface="Bahnschrift" panose="020B0502040204020203" pitchFamily="34" charset="0"/>
                </a:rPr>
                <a:t>Yudisium</a:t>
              </a:r>
              <a:endParaRPr lang="en-US" sz="1100" kern="1200" dirty="0">
                <a:latin typeface="Bahnschrift" panose="020B0502040204020203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78" y="5593177"/>
            <a:ext cx="826019" cy="119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2337655" y="162244"/>
            <a:ext cx="4464496" cy="78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b="1" dirty="0" err="1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Aplikasi</a:t>
            </a:r>
            <a:r>
              <a:rPr lang="en-US" b="1" dirty="0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 SIA</a:t>
            </a:r>
            <a:endParaRPr lang="id-ID" b="1" dirty="0"/>
          </a:p>
        </p:txBody>
      </p:sp>
      <p:sp>
        <p:nvSpPr>
          <p:cNvPr id="10" name="Rectangle 9"/>
          <p:cNvSpPr/>
          <p:nvPr/>
        </p:nvSpPr>
        <p:spPr>
          <a:xfrm>
            <a:off x="5321485" y="1916832"/>
            <a:ext cx="3859027" cy="286232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Mahasiswa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WAJIB punya dan tau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akun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SIAnya</a:t>
            </a:r>
            <a:endParaRPr lang="en-US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Aplikasi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SIA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dapat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diakses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dari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akun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Office 365</a:t>
            </a:r>
          </a:p>
          <a:p>
            <a:pPr marL="342900" indent="-342900">
              <a:buAutoNum type="arabicPeriod"/>
            </a:pP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Buat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Password yang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mudah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diingat</a:t>
            </a:r>
            <a:endParaRPr lang="en-US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Gunakan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chatbot.ut.ac.id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utk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reset password</a:t>
            </a:r>
          </a:p>
          <a:p>
            <a:pPr marL="342900" indent="-342900">
              <a:buAutoNum type="arabicPeriod"/>
            </a:pP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Segera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lengkapi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berkas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jika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pada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akun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ditemui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keterangan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Data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Pribadi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DS (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kurang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berkas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81066C-B3F2-4B70-9B16-70FDDFEF49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9" t="-399" r="22437" b="6600"/>
          <a:stretch/>
        </p:blipFill>
        <p:spPr>
          <a:xfrm>
            <a:off x="333201" y="1124744"/>
            <a:ext cx="4814863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1957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87899"/>
            <a:ext cx="6779096" cy="1184917"/>
          </a:xfrm>
          <a:solidFill>
            <a:srgbClr val="FFFF00"/>
          </a:solidFill>
          <a:ln w="127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sz="3200" b="1" dirty="0" err="1">
                <a:solidFill>
                  <a:srgbClr val="FF0000"/>
                </a:solidFill>
              </a:rPr>
              <a:t>Dampak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Kasus</a:t>
            </a:r>
            <a:r>
              <a:rPr lang="en-US" sz="3200" b="1" dirty="0">
                <a:solidFill>
                  <a:srgbClr val="FF0000"/>
                </a:solidFill>
              </a:rPr>
              <a:t> DS (</a:t>
            </a:r>
            <a:r>
              <a:rPr lang="en-US" sz="3200" b="1" dirty="0" err="1">
                <a:solidFill>
                  <a:srgbClr val="FF0000"/>
                </a:solidFill>
              </a:rPr>
              <a:t>Kekurangan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Berkas</a:t>
            </a:r>
            <a:r>
              <a:rPr lang="en-US" sz="3200" b="1" dirty="0">
                <a:solidFill>
                  <a:srgbClr val="FF0000"/>
                </a:solidFill>
              </a:rPr>
              <a:t>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370179"/>
              </p:ext>
            </p:extLst>
          </p:nvPr>
        </p:nvGraphicFramePr>
        <p:xfrm>
          <a:off x="251520" y="1998518"/>
          <a:ext cx="8784976" cy="351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6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64" y="223365"/>
            <a:ext cx="8229600" cy="1143000"/>
          </a:xfrm>
        </p:spPr>
        <p:txBody>
          <a:bodyPr/>
          <a:lstStyle/>
          <a:p>
            <a:r>
              <a:rPr lang="id-ID" sz="3600" b="1" dirty="0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SIPAS &amp; </a:t>
            </a:r>
            <a:r>
              <a:rPr lang="en-GB" sz="3600" b="1" dirty="0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NON SIPAS</a:t>
            </a:r>
            <a:endParaRPr lang="id-ID" sz="3600" b="1" dirty="0">
              <a:latin typeface="Premier League" panose="02000500000000000000" pitchFamily="2" charset="-128"/>
              <a:ea typeface="Premier League" panose="02000500000000000000" pitchFamily="2" charset="-128"/>
              <a:cs typeface="Premier League" panose="02000500000000000000" pitchFamily="2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3364" y="1484784"/>
            <a:ext cx="8511124" cy="4871566"/>
          </a:xfrm>
        </p:spPr>
        <p:txBody>
          <a:bodyPr/>
          <a:lstStyle/>
          <a:p>
            <a:r>
              <a:rPr lang="id-ID" sz="2300" dirty="0"/>
              <a:t>SIPAS = Sistem Paket Semester</a:t>
            </a:r>
            <a:br>
              <a:rPr lang="id-ID" sz="2300" dirty="0"/>
            </a:br>
            <a:r>
              <a:rPr lang="id-ID" sz="2300" dirty="0"/>
              <a:t>Mahasiswa mendapatkan paket Matakuliah lengkap dengan Bahan Ajar berdasarkan Semester yang diregistrasikan. (8 semester untuk </a:t>
            </a:r>
            <a:r>
              <a:rPr lang="id-ID" sz="2300" b="1" dirty="0"/>
              <a:t>Strata 1 dan Diploma IV</a:t>
            </a:r>
            <a:r>
              <a:rPr lang="id-ID" sz="2300" dirty="0"/>
              <a:t>, 6 semester untuk </a:t>
            </a:r>
            <a:r>
              <a:rPr lang="id-ID" sz="2300" b="1" dirty="0"/>
              <a:t>Diploma III</a:t>
            </a:r>
            <a:r>
              <a:rPr lang="id-ID" sz="2300" dirty="0"/>
              <a:t>, 4 semester </a:t>
            </a:r>
            <a:r>
              <a:rPr lang="id-ID" sz="2300" b="1" dirty="0"/>
              <a:t>Diploma II</a:t>
            </a:r>
            <a:r>
              <a:rPr lang="id-ID" sz="2300" dirty="0"/>
              <a:t>) </a:t>
            </a:r>
          </a:p>
          <a:p>
            <a:pPr marL="0" indent="0">
              <a:buNone/>
            </a:pPr>
            <a:r>
              <a:rPr lang="id-ID" sz="2300" dirty="0">
                <a:solidFill>
                  <a:srgbClr val="FF0000"/>
                </a:solidFill>
              </a:rPr>
              <a:t>Perhatian : Jika memilih layanan SIPAS</a:t>
            </a:r>
            <a:r>
              <a:rPr lang="en-US" sz="2300" dirty="0">
                <a:solidFill>
                  <a:srgbClr val="FF0000"/>
                </a:solidFill>
              </a:rPr>
              <a:t> (</a:t>
            </a:r>
            <a:r>
              <a:rPr lang="en-US" sz="2300" dirty="0" err="1">
                <a:solidFill>
                  <a:srgbClr val="FF0000"/>
                </a:solidFill>
              </a:rPr>
              <a:t>kecuali</a:t>
            </a:r>
            <a:r>
              <a:rPr lang="en-US" sz="2300" dirty="0">
                <a:solidFill>
                  <a:srgbClr val="FF0000"/>
                </a:solidFill>
              </a:rPr>
              <a:t> SIPAS Non TTM)</a:t>
            </a:r>
            <a:r>
              <a:rPr lang="id-ID" sz="2300" dirty="0">
                <a:solidFill>
                  <a:srgbClr val="FF0000"/>
                </a:solidFill>
              </a:rPr>
              <a:t>, mahasiswa tidak boleh meninggalkan paket semester sampai akhir. </a:t>
            </a:r>
          </a:p>
          <a:p>
            <a:pPr marL="0" indent="0">
              <a:buNone/>
            </a:pPr>
            <a:r>
              <a:rPr lang="id-ID" sz="2300" dirty="0">
                <a:solidFill>
                  <a:srgbClr val="FF0000"/>
                </a:solidFill>
              </a:rPr>
              <a:t>Jika ditinggalkan, maka wajib membayar paket semester tertinggal</a:t>
            </a:r>
          </a:p>
          <a:p>
            <a:r>
              <a:rPr lang="id-ID" dirty="0"/>
              <a:t>Non SIPAS, mahasiswa meregistrasikan sendiri matakuliah berdasarkan arahan matakuliah dari Katalog (maksimal 24 SKS), serta </a:t>
            </a:r>
            <a:r>
              <a:rPr lang="id-ID" u="sng" dirty="0">
                <a:solidFill>
                  <a:srgbClr val="FF0000"/>
                </a:solidFill>
              </a:rPr>
              <a:t>WAJIB </a:t>
            </a:r>
            <a:r>
              <a:rPr lang="id-ID" dirty="0"/>
              <a:t>memesan sendiri Bahan Ajar melalui toko buku online UT. </a:t>
            </a:r>
          </a:p>
        </p:txBody>
      </p:sp>
      <p:sp>
        <p:nvSpPr>
          <p:cNvPr id="3" name="Frame 2"/>
          <p:cNvSpPr/>
          <p:nvPr/>
        </p:nvSpPr>
        <p:spPr>
          <a:xfrm>
            <a:off x="330036" y="3284984"/>
            <a:ext cx="8706460" cy="1224136"/>
          </a:xfrm>
          <a:prstGeom prst="frame">
            <a:avLst>
              <a:gd name="adj1" fmla="val 3163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445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BIAYA UANG KULIAH TUNGGAL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556792"/>
            <a:ext cx="8229600" cy="4525963"/>
          </a:xfrm>
        </p:spPr>
        <p:txBody>
          <a:bodyPr/>
          <a:lstStyle/>
          <a:p>
            <a:r>
              <a:rPr lang="id-ID" sz="2000" dirty="0"/>
              <a:t>UT sudah menerapkan skema biaya Uang Kuliah Tungal, sehingga SPP yang dibayarkan sudah mencakup:</a:t>
            </a:r>
          </a:p>
          <a:p>
            <a:pPr marL="0" indent="0">
              <a:buNone/>
            </a:pPr>
            <a:r>
              <a:rPr lang="id-ID" sz="2000" dirty="0"/>
              <a:t>	1. Gratis Kartu Tanda Mahasiswa Elektronik</a:t>
            </a:r>
          </a:p>
          <a:p>
            <a:pPr marL="0" indent="0">
              <a:buNone/>
            </a:pPr>
            <a:r>
              <a:rPr lang="id-ID" sz="2000" dirty="0"/>
              <a:t>	2. SPP sesuai paket/ matakuliah yang dipilih</a:t>
            </a:r>
          </a:p>
          <a:p>
            <a:pPr marL="0" indent="0">
              <a:buNone/>
            </a:pPr>
            <a:r>
              <a:rPr lang="id-ID" sz="2000" dirty="0"/>
              <a:t>	3. Layanan akademik (Katalog UT, cetak LKAM, cetak DNU, </a:t>
            </a:r>
          </a:p>
          <a:p>
            <a:pPr marL="0" indent="0">
              <a:buNone/>
            </a:pPr>
            <a:r>
              <a:rPr lang="id-ID" sz="2000" dirty="0"/>
              <a:t>	    Surat Keterangan, Tutorial Online, Bahan Ajar Digital, User </a:t>
            </a:r>
            <a:r>
              <a:rPr lang="id-ID" sz="2000" i="1" dirty="0"/>
              <a:t>email </a:t>
            </a:r>
          </a:p>
          <a:p>
            <a:pPr marL="0" indent="0">
              <a:buNone/>
            </a:pPr>
            <a:r>
              <a:rPr lang="id-ID" sz="2000" i="1" dirty="0"/>
              <a:t>	    e-campus</a:t>
            </a:r>
            <a:r>
              <a:rPr lang="id-ID" sz="2000" dirty="0"/>
              <a:t>, akses ke semua fitur pada SUAKA-UT, </a:t>
            </a:r>
          </a:p>
          <a:p>
            <a:pPr marL="0" indent="0">
              <a:buNone/>
            </a:pPr>
            <a:r>
              <a:rPr lang="id-ID" sz="2000" dirty="0"/>
              <a:t>	    akses internet di </a:t>
            </a:r>
            <a:r>
              <a:rPr lang="id-ID" sz="2000" dirty="0">
                <a:solidFill>
                  <a:srgbClr val="FF0000"/>
                </a:solidFill>
              </a:rPr>
              <a:t>wi-fi.id</a:t>
            </a:r>
            <a:r>
              <a:rPr lang="id-ID" sz="2000" dirty="0"/>
              <a:t>, mengikuti Ujian Akhir </a:t>
            </a:r>
          </a:p>
          <a:p>
            <a:pPr marL="0" indent="0">
              <a:buNone/>
            </a:pPr>
            <a:r>
              <a:rPr lang="id-ID" sz="2000" dirty="0"/>
              <a:t>	    Semester dan cetak KTPU)</a:t>
            </a:r>
          </a:p>
          <a:p>
            <a:r>
              <a:rPr lang="id-ID" sz="2000" dirty="0"/>
              <a:t>Bebas biaya bangunan dan sumbangan pendidikan</a:t>
            </a:r>
          </a:p>
          <a:p>
            <a:r>
              <a:rPr lang="id-ID" sz="2000" dirty="0"/>
              <a:t>UT </a:t>
            </a:r>
            <a:r>
              <a:rPr lang="id-ID" sz="2000" dirty="0">
                <a:solidFill>
                  <a:srgbClr val="FF0000"/>
                </a:solidFill>
              </a:rPr>
              <a:t>tidak bertanggungjawab </a:t>
            </a:r>
            <a:r>
              <a:rPr lang="id-ID" sz="2000" dirty="0"/>
              <a:t>untuk biaya di luar ketentuan yang sudah ada pada Katalog 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42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7715200" cy="562074"/>
          </a:xfrm>
        </p:spPr>
        <p:txBody>
          <a:bodyPr/>
          <a:lstStyle/>
          <a:p>
            <a:r>
              <a:rPr lang="en-US" b="1" u="sng" dirty="0"/>
              <a:t>P E N G U J I A 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7346" y="1796274"/>
            <a:ext cx="2773126" cy="184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DSC0346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48" y="3544381"/>
            <a:ext cx="2520280" cy="1890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394" y="2640686"/>
            <a:ext cx="2802651" cy="1868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85361" y="1542802"/>
            <a:ext cx="7715200" cy="806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253D75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buFontTx/>
              <a:buChar char="-"/>
            </a:pPr>
            <a:r>
              <a:rPr lang="en-US" sz="2800" b="1" dirty="0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UAS </a:t>
            </a:r>
            <a:r>
              <a:rPr lang="en-US" sz="2800" b="1" dirty="0" err="1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Tatap</a:t>
            </a:r>
            <a:r>
              <a:rPr lang="en-US" sz="2800" b="1" dirty="0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Muka</a:t>
            </a:r>
            <a:endParaRPr lang="en-US" sz="2800" b="1" dirty="0">
              <a:solidFill>
                <a:srgbClr val="FF0000"/>
              </a:solidFill>
              <a:latin typeface="Microsoft Yi Baiti" panose="03000500000000000000" pitchFamily="66" charset="0"/>
              <a:ea typeface="Microsoft Yi Baiti" panose="03000500000000000000" pitchFamily="66" charset="0"/>
            </a:endParaRPr>
          </a:p>
          <a:p>
            <a:pPr marL="457200" indent="-457200">
              <a:buFontTx/>
              <a:buChar char="-"/>
            </a:pPr>
            <a:r>
              <a:rPr lang="en-US" sz="2800" b="1" dirty="0" err="1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Sistem</a:t>
            </a:r>
            <a:r>
              <a:rPr lang="en-US" sz="2800" b="1" dirty="0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Ujian</a:t>
            </a:r>
            <a:r>
              <a:rPr lang="en-US" sz="2800" b="1" dirty="0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Online</a:t>
            </a:r>
            <a:r>
              <a:rPr lang="id-ID" sz="2800" b="1" dirty="0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 (SUO)</a:t>
            </a:r>
            <a:endParaRPr lang="en-US" sz="2800" b="1" dirty="0">
              <a:solidFill>
                <a:srgbClr val="FF0000"/>
              </a:solidFill>
              <a:latin typeface="Microsoft Yi Baiti" panose="03000500000000000000" pitchFamily="66" charset="0"/>
              <a:ea typeface="Microsoft Yi Baiti" panose="03000500000000000000" pitchFamily="66" charset="0"/>
            </a:endParaRPr>
          </a:p>
          <a:p>
            <a:pPr marL="457200" indent="-457200">
              <a:buFontTx/>
              <a:buChar char="-"/>
            </a:pPr>
            <a:r>
              <a:rPr lang="en-US" sz="2800" b="1" dirty="0">
                <a:solidFill>
                  <a:srgbClr val="FF0000"/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Take Home Exam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r>
              <a:rPr lang="en-US" sz="3600" dirty="0"/>
              <a:t>Yang </a:t>
            </a:r>
            <a:r>
              <a:rPr lang="en-US" sz="3600" dirty="0" err="1"/>
              <a:t>harus</a:t>
            </a:r>
            <a:r>
              <a:rPr lang="en-US" sz="3600" dirty="0"/>
              <a:t> </a:t>
            </a:r>
            <a:r>
              <a:rPr lang="en-US" sz="3600" dirty="0" err="1"/>
              <a:t>diperhatikan</a:t>
            </a:r>
            <a:r>
              <a:rPr lang="en-US" sz="3600" dirty="0"/>
              <a:t> </a:t>
            </a:r>
            <a:r>
              <a:rPr lang="en-US" sz="3600" dirty="0" err="1"/>
              <a:t>mahasiswa</a:t>
            </a:r>
            <a:endParaRPr lang="en-US" sz="3600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pPr marL="457200" indent="-457200" algn="just" defTabSz="546963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Terdaftar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Daftar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Peserta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Ujian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(D 20-an)</a:t>
            </a:r>
          </a:p>
          <a:p>
            <a:pPr marL="457200" indent="-457200" algn="just" defTabSz="546963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Mengambil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Kartu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Tanda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Peserta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Ujian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(KTPU) di UPBJJ paling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lambat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3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hari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sebelum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UAS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cetak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via online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+mj-lt"/>
                <a:cs typeface="Times New Roman" pitchFamily="18" charset="0"/>
                <a:hlinkClick r:id="rId2"/>
              </a:rPr>
              <a:t>http://palembang.ut.ac.id/ktpu/</a:t>
            </a:r>
            <a:endParaRPr lang="id-ID" sz="20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marL="457200" indent="-457200" algn="just" defTabSz="546963">
              <a:lnSpc>
                <a:spcPct val="90000"/>
              </a:lnSpc>
              <a:buFont typeface="+mj-lt"/>
              <a:buAutoNum type="arabicPeriod"/>
              <a:defRPr/>
            </a:pPr>
            <a:r>
              <a:rPr lang="id-ID" sz="20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Mengetahui Lokasi UAS minimal 1 hari sebelumnya</a:t>
            </a:r>
            <a:endParaRPr lang="en-US" sz="20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marL="457200" indent="-457200" algn="just" defTabSz="546963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Membawa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LIP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Registrasi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tervalidasi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Bank,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Kartu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Tanda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Mahasiswa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KTPU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ujian</a:t>
            </a:r>
            <a:endParaRPr lang="en-US" sz="20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457200" indent="-457200" algn="just" defTabSz="546963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Mahasiswa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membawa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Pensil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2B,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Pulpen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Penghapus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karet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khusus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Pensil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2B</a:t>
            </a:r>
          </a:p>
          <a:p>
            <a:pPr marL="457200" indent="-457200" algn="just" defTabSz="546963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Ujian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mentaati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tata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tertib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Ujian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telah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ditetapkan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UT</a:t>
            </a:r>
          </a:p>
          <a:p>
            <a:pPr marL="714375" indent="-268288" algn="just" defTabSz="546963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Berpakaian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Rapi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Sopan</a:t>
            </a:r>
            <a:endParaRPr lang="en-US" sz="20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714375" indent="-268288" algn="just" defTabSz="546963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menggunakan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HP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Ujian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berlangsung</a:t>
            </a:r>
            <a:endParaRPr lang="en-US" sz="20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714375" indent="-268288" algn="just" defTabSz="546963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Mematuhi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instruksi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pengawas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ruang</a:t>
            </a:r>
            <a:endParaRPr lang="en-US" sz="20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algn="just" defTabSz="546963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660400" y="1417638"/>
            <a:ext cx="825182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65" tIns="40083" rIns="80165" bIns="40083">
            <a:spAutoFit/>
          </a:bodyPr>
          <a:lstStyle/>
          <a:p>
            <a:pPr>
              <a:buFont typeface="Arial" charset="0"/>
              <a:buNone/>
            </a:pPr>
            <a:endParaRPr lang="id-ID">
              <a:solidFill>
                <a:srgbClr val="7030A0"/>
              </a:solidFill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293688" y="1290638"/>
            <a:ext cx="86185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65" tIns="40083" rIns="80165" bIns="40083">
            <a:spAutoFit/>
          </a:bodyPr>
          <a:lstStyle/>
          <a:p>
            <a:pPr marL="398463" indent="-398463"/>
            <a:endParaRPr lang="id-ID" sz="2400">
              <a:solidFill>
                <a:srgbClr val="FF0000"/>
              </a:solidFill>
            </a:endParaRP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169863" y="1216025"/>
            <a:ext cx="88026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65" tIns="40083" rIns="80165" bIns="40083">
            <a:spAutoFit/>
          </a:bodyPr>
          <a:lstStyle/>
          <a:p>
            <a:pPr marL="76200" defTabSz="228600">
              <a:lnSpc>
                <a:spcPct val="90000"/>
              </a:lnSpc>
            </a:pPr>
            <a:endParaRPr lang="en-US">
              <a:solidFill>
                <a:srgbClr val="E46C0A"/>
              </a:solidFill>
              <a:latin typeface="Times New Roman" pitchFamily="18" charset="0"/>
              <a:cs typeface="Times New Roman" pitchFamily="18" charset="0"/>
            </a:endParaRPr>
          </a:p>
          <a:p>
            <a:pPr marL="76200" defTabSz="228600">
              <a:lnSpc>
                <a:spcPct val="90000"/>
              </a:lnSpc>
            </a:pPr>
            <a:endParaRPr lang="en-US">
              <a:solidFill>
                <a:srgbClr val="E46C0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 rot="986587">
            <a:off x="6265092" y="4932481"/>
            <a:ext cx="212936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Skema</a:t>
            </a:r>
            <a:r>
              <a:rPr lang="en-US" sz="3200" b="0" cap="none" spc="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UAS</a:t>
            </a:r>
          </a:p>
          <a:p>
            <a:pPr algn="ctr"/>
            <a:r>
              <a:rPr lang="en-US" sz="3200" b="0" cap="none" spc="0" dirty="0" err="1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Tatap</a:t>
            </a:r>
            <a:r>
              <a:rPr lang="en-US" sz="3200" b="0" cap="none" spc="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b="0" cap="none" spc="0" dirty="0" err="1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Muka</a:t>
            </a:r>
            <a:endParaRPr lang="en-US" sz="3200" b="0" cap="none" spc="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Content Placeholder 3" descr="slide2.pdf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700" y="4763"/>
            <a:ext cx="9156700" cy="6858000"/>
          </a:xfrm>
        </p:spPr>
      </p:pic>
      <p:sp>
        <p:nvSpPr>
          <p:cNvPr id="21507" name="Rectangle 1028"/>
          <p:cNvSpPr>
            <a:spLocks noGrp="1"/>
          </p:cNvSpPr>
          <p:nvPr>
            <p:ph type="title" idx="4294967295"/>
          </p:nvPr>
        </p:nvSpPr>
        <p:spPr>
          <a:xfrm>
            <a:off x="2749550" y="274638"/>
            <a:ext cx="6394450" cy="1143000"/>
          </a:xfrm>
        </p:spPr>
        <p:txBody>
          <a:bodyPr/>
          <a:lstStyle/>
          <a:p>
            <a:pPr algn="r" eaLnBrk="1" hangingPunct="1"/>
            <a:r>
              <a:rPr lang="en-US" sz="2500" b="1"/>
              <a:t>TATA TERTIB PESERTA UAS DAN TAP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55576" y="1178221"/>
            <a:ext cx="7696200" cy="606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65" tIns="40083" rIns="80165" bIns="40083">
            <a:spAutoFit/>
          </a:bodyPr>
          <a:lstStyle/>
          <a:p>
            <a:pPr marL="300620" indent="-300620" defTabSz="801654">
              <a:defRPr/>
            </a:pPr>
            <a:r>
              <a:rPr lang="en-US" sz="2200" dirty="0">
                <a:solidFill>
                  <a:srgbClr val="FF0000"/>
                </a:solidFill>
                <a:latin typeface="+mj-lt"/>
                <a:ea typeface="ＭＳ Ｐゴシック" pitchFamily="-65" charset="-128"/>
              </a:rPr>
              <a:t>PESERTA UAS DAN TAP DILARANG:</a:t>
            </a:r>
          </a:p>
          <a:p>
            <a:pPr marL="300620" indent="-300620" defTabSz="801654">
              <a:defRPr/>
            </a:pPr>
            <a:endParaRPr lang="en-US" sz="1100" dirty="0">
              <a:latin typeface="+mj-lt"/>
              <a:ea typeface="ＭＳ Ｐゴシック" pitchFamily="-65" charset="-128"/>
            </a:endParaRPr>
          </a:p>
          <a:p>
            <a:pPr marL="300620" indent="-300620" defTabSz="801654">
              <a:buFont typeface="Wingdings" pitchFamily="2" charset="2"/>
              <a:buChar char="Ø"/>
              <a:defRPr/>
            </a:pPr>
            <a:r>
              <a:rPr lang="en-US" sz="2200" dirty="0">
                <a:latin typeface="+mj-lt"/>
                <a:ea typeface="ＭＳ Ｐゴシック" pitchFamily="-65" charset="-128"/>
              </a:rPr>
              <a:t>  </a:t>
            </a:r>
            <a:r>
              <a:rPr lang="id-ID" sz="2000" dirty="0">
                <a:latin typeface="+mj-lt"/>
                <a:ea typeface="ＭＳ Ｐゴシック" pitchFamily="-65" charset="-128"/>
              </a:rPr>
              <a:t>Hadir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terlambat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lebih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dari</a:t>
            </a:r>
            <a:r>
              <a:rPr lang="en-US" sz="2000" dirty="0">
                <a:latin typeface="+mj-lt"/>
                <a:ea typeface="ＭＳ Ｐゴシック" pitchFamily="-65" charset="-128"/>
              </a:rPr>
              <a:t> 30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menit</a:t>
            </a:r>
            <a:endParaRPr lang="en-US" sz="2000" dirty="0">
              <a:latin typeface="+mj-lt"/>
              <a:ea typeface="ＭＳ Ｐゴシック" pitchFamily="-65" charset="-128"/>
            </a:endParaRPr>
          </a:p>
          <a:p>
            <a:pPr marL="300620" indent="-300620" defTabSz="801654">
              <a:buFont typeface="Wingdings" pitchFamily="2" charset="2"/>
              <a:buChar char="Ø"/>
              <a:defRPr/>
            </a:pPr>
            <a:r>
              <a:rPr lang="id-ID" sz="2000" dirty="0">
                <a:latin typeface="+mj-lt"/>
                <a:ea typeface="ＭＳ Ｐゴシック" pitchFamily="-65" charset="-128"/>
              </a:rPr>
              <a:t> 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Menggunakan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j-lt"/>
                <a:ea typeface="ＭＳ Ｐゴシック" pitchFamily="-65" charset="-128"/>
              </a:rPr>
              <a:t>alat</a:t>
            </a:r>
            <a:r>
              <a:rPr lang="en-US" sz="2000" b="1" dirty="0">
                <a:solidFill>
                  <a:srgbClr val="FF0000"/>
                </a:solidFill>
                <a:latin typeface="+mj-lt"/>
                <a:ea typeface="ＭＳ Ｐゴシック" pitchFamily="-65" charset="-128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j-lt"/>
                <a:ea typeface="ＭＳ Ｐゴシック" pitchFamily="-65" charset="-128"/>
              </a:rPr>
              <a:t>komunikasi</a:t>
            </a:r>
            <a:r>
              <a:rPr lang="en-US" sz="2000" b="1" dirty="0">
                <a:solidFill>
                  <a:srgbClr val="FF0000"/>
                </a:solidFill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dalam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bentuk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apapun</a:t>
            </a:r>
            <a:endParaRPr lang="en-US" sz="2000" dirty="0">
              <a:latin typeface="+mj-lt"/>
              <a:ea typeface="ＭＳ Ｐゴシック" pitchFamily="-65" charset="-128"/>
            </a:endParaRPr>
          </a:p>
          <a:p>
            <a:pPr marL="446088" indent="-446088" defTabSz="801654">
              <a:buFont typeface="Wingdings" pitchFamily="2" charset="2"/>
              <a:buChar char="Ø"/>
              <a:defRPr/>
            </a:pPr>
            <a:r>
              <a:rPr lang="en-US" sz="2000" dirty="0" err="1">
                <a:latin typeface="+mj-lt"/>
                <a:ea typeface="ＭＳ Ｐゴシック" pitchFamily="-65" charset="-128"/>
              </a:rPr>
              <a:t>Menggunakan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alat</a:t>
            </a:r>
            <a:r>
              <a:rPr lang="en-US" sz="2000" dirty="0">
                <a:latin typeface="+mj-lt"/>
                <a:ea typeface="ＭＳ Ｐゴシック" pitchFamily="-65" charset="-128"/>
              </a:rPr>
              <a:t> bantu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hitung</a:t>
            </a:r>
            <a:r>
              <a:rPr lang="en-US" sz="2000" dirty="0">
                <a:latin typeface="+mj-lt"/>
                <a:ea typeface="ＭＳ Ｐゴシック" pitchFamily="-65" charset="-128"/>
              </a:rPr>
              <a:t>/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kalkulator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untuk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mata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ujian</a:t>
            </a:r>
            <a:r>
              <a:rPr lang="id-ID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>
                <a:latin typeface="+mj-lt"/>
                <a:ea typeface="ＭＳ Ｐゴシック" pitchFamily="-65" charset="-128"/>
              </a:rPr>
              <a:t>yang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tidak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boleh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menggunakan</a:t>
            </a:r>
            <a:r>
              <a:rPr lang="en-US" sz="2000" dirty="0">
                <a:latin typeface="+mj-lt"/>
                <a:ea typeface="ＭＳ Ｐゴシック" pitchFamily="-65" charset="-128"/>
              </a:rPr>
              <a:t> </a:t>
            </a:r>
            <a:r>
              <a:rPr lang="en-US" sz="2000" dirty="0" err="1">
                <a:latin typeface="+mj-lt"/>
                <a:ea typeface="ＭＳ Ｐゴシック" pitchFamily="-65" charset="-128"/>
              </a:rPr>
              <a:t>kalkulator</a:t>
            </a:r>
            <a:endParaRPr lang="id-ID" sz="2000" dirty="0">
              <a:latin typeface="+mj-lt"/>
              <a:ea typeface="ＭＳ Ｐゴシック" pitchFamily="-65" charset="-128"/>
            </a:endParaRPr>
          </a:p>
          <a:p>
            <a:pPr marL="446088" indent="-446088" defTabSz="801654">
              <a:buFont typeface="Wingdings" pitchFamily="2" charset="2"/>
              <a:buChar char="Ø"/>
              <a:defRPr/>
            </a:pPr>
            <a:r>
              <a:rPr lang="id-ID" sz="2000" dirty="0">
                <a:latin typeface="+mj-lt"/>
                <a:ea typeface="ＭＳ Ｐゴシック" pitchFamily="-65" charset="-128"/>
              </a:rPr>
              <a:t>Kalkulator yang digunakan adalah kalkulator manual, bukan dari HP atau alat komunikasi lainnya</a:t>
            </a:r>
          </a:p>
          <a:p>
            <a:pPr marL="446088" indent="-446088" defTabSz="801654">
              <a:buFont typeface="Wingdings" pitchFamily="2" charset="2"/>
              <a:buChar char="Ø"/>
              <a:defRPr/>
            </a:pP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Membawa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naskah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ujian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dan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/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atau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LJU/BJU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keluar</a:t>
            </a:r>
            <a:r>
              <a:rPr lang="id-ID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ruangan</a:t>
            </a:r>
            <a:endParaRPr lang="id-ID" sz="2000" dirty="0">
              <a:solidFill>
                <a:srgbClr val="FF0000"/>
              </a:solidFill>
              <a:ea typeface="ＭＳ Ｐゴシック" pitchFamily="-65" charset="-128"/>
            </a:endParaRPr>
          </a:p>
          <a:p>
            <a:pPr marL="446088" indent="-446088" defTabSz="801654">
              <a:buFont typeface="Wingdings" pitchFamily="2" charset="2"/>
              <a:buChar char="Ø"/>
              <a:defRPr/>
            </a:pP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Menyuruh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orang lain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mengerjakan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ujian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(JOKI)</a:t>
            </a:r>
            <a:endParaRPr lang="id-ID" sz="2000" dirty="0">
              <a:solidFill>
                <a:srgbClr val="FF0000"/>
              </a:solidFill>
              <a:ea typeface="ＭＳ Ｐゴシック" pitchFamily="-65" charset="-128"/>
            </a:endParaRPr>
          </a:p>
          <a:p>
            <a:pPr marL="446088" indent="-446088" defTabSz="801654">
              <a:buFont typeface="Wingdings" pitchFamily="2" charset="2"/>
              <a:buChar char="Ø"/>
              <a:defRPr/>
            </a:pP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Melakukan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kerjasama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waktu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</a:t>
            </a:r>
            <a:r>
              <a:rPr lang="en-US" sz="2000" dirty="0" err="1">
                <a:solidFill>
                  <a:srgbClr val="FF0000"/>
                </a:solidFill>
                <a:ea typeface="ＭＳ Ｐゴシック" pitchFamily="-65" charset="-128"/>
              </a:rPr>
              <a:t>ujian</a:t>
            </a:r>
            <a:r>
              <a:rPr lang="en-US" sz="2000" dirty="0">
                <a:solidFill>
                  <a:srgbClr val="FF0000"/>
                </a:solidFill>
                <a:ea typeface="ＭＳ Ｐゴシック" pitchFamily="-65" charset="-128"/>
              </a:rPr>
              <a:t> (E, H)</a:t>
            </a:r>
          </a:p>
          <a:p>
            <a:pPr marL="446088" indent="-446088" defTabSz="801654">
              <a:buFont typeface="Wingdings" pitchFamily="2" charset="2"/>
              <a:buChar char="Ø"/>
              <a:defRPr/>
            </a:pPr>
            <a:endParaRPr lang="en-US" sz="2400" dirty="0">
              <a:solidFill>
                <a:srgbClr val="FF0000"/>
              </a:solidFill>
              <a:ea typeface="ＭＳ Ｐゴシック" pitchFamily="-65" charset="-128"/>
            </a:endParaRPr>
          </a:p>
          <a:p>
            <a:pPr marL="446088" indent="-446088" defTabSz="801654">
              <a:buFont typeface="Wingdings" pitchFamily="2" charset="2"/>
              <a:buChar char="Ø"/>
              <a:defRPr/>
            </a:pPr>
            <a:endParaRPr lang="en-US" sz="2400" dirty="0">
              <a:solidFill>
                <a:srgbClr val="FF0000"/>
              </a:solidFill>
              <a:ea typeface="ＭＳ Ｐゴシック" pitchFamily="-65" charset="-128"/>
            </a:endParaRPr>
          </a:p>
          <a:p>
            <a:pPr marL="446088" indent="-446088" defTabSz="801654">
              <a:buFont typeface="Wingdings" pitchFamily="2" charset="2"/>
              <a:buChar char="Ø"/>
              <a:defRPr/>
            </a:pPr>
            <a:endParaRPr lang="id-ID" sz="2200" dirty="0">
              <a:latin typeface="+mj-lt"/>
              <a:ea typeface="ＭＳ Ｐゴシック" pitchFamily="-65" charset="-128"/>
            </a:endParaRPr>
          </a:p>
          <a:p>
            <a:pPr marL="446088" indent="-446088" defTabSz="801654">
              <a:buFont typeface="Wingdings" pitchFamily="2" charset="2"/>
              <a:buChar char="Ø"/>
              <a:defRPr/>
            </a:pPr>
            <a:endParaRPr lang="id-ID" sz="2200" dirty="0">
              <a:latin typeface="+mj-lt"/>
              <a:ea typeface="ＭＳ Ｐゴシック" pitchFamily="-65" charset="-128"/>
            </a:endParaRPr>
          </a:p>
          <a:p>
            <a:pPr marL="300620" indent="-300620" defTabSz="801654">
              <a:defRPr/>
            </a:pPr>
            <a:endParaRPr lang="en-US" sz="2200" dirty="0">
              <a:latin typeface="+mj-lt"/>
              <a:ea typeface="ＭＳ Ｐゴシック" pitchFamily="-65" charset="-128"/>
            </a:endParaRPr>
          </a:p>
          <a:p>
            <a:pPr marL="300620" indent="-300620" defTabSz="801654">
              <a:spcBef>
                <a:spcPct val="50000"/>
              </a:spcBef>
              <a:defRPr/>
            </a:pPr>
            <a:r>
              <a:rPr lang="en-US" sz="2200" dirty="0">
                <a:latin typeface="+mj-lt"/>
                <a:ea typeface="ＭＳ Ｐゴシック" pitchFamily="-65" charset="-128"/>
                <a:sym typeface="Wingdings" pitchFamily="2" charset="2"/>
              </a:rPr>
              <a:t>  </a:t>
            </a:r>
            <a:endParaRPr lang="en-US" sz="2200" dirty="0">
              <a:latin typeface="+mj-lt"/>
              <a:ea typeface="ＭＳ Ｐゴシック" pitchFamily="-65" charset="-128"/>
            </a:endParaRPr>
          </a:p>
          <a:p>
            <a:pPr marL="300620" indent="-300620" defTabSz="801654">
              <a:spcBef>
                <a:spcPct val="50000"/>
              </a:spcBef>
              <a:defRPr/>
            </a:pPr>
            <a:endParaRPr lang="en-US" dirty="0">
              <a:ea typeface="ＭＳ Ｐゴシック" pitchFamily="-65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64" y="4798883"/>
            <a:ext cx="1600960" cy="1067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75" y="4869160"/>
            <a:ext cx="1599424" cy="1161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869160"/>
            <a:ext cx="1721450" cy="899596"/>
          </a:xfrm>
          <a:prstGeom prst="rect">
            <a:avLst/>
          </a:prstGeom>
        </p:spPr>
      </p:pic>
      <p:sp>
        <p:nvSpPr>
          <p:cNvPr id="7" name="&quot;No&quot; Symbol 6"/>
          <p:cNvSpPr/>
          <p:nvPr/>
        </p:nvSpPr>
        <p:spPr>
          <a:xfrm>
            <a:off x="1574452" y="4835963"/>
            <a:ext cx="1270488" cy="1228308"/>
          </a:xfrm>
          <a:prstGeom prst="noSmoking">
            <a:avLst>
              <a:gd name="adj" fmla="val 638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038880"/>
            <a:ext cx="1212341" cy="162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&quot;No&quot; Symbol 9"/>
          <p:cNvSpPr/>
          <p:nvPr/>
        </p:nvSpPr>
        <p:spPr>
          <a:xfrm>
            <a:off x="6336138" y="3933056"/>
            <a:ext cx="1692245" cy="1728192"/>
          </a:xfrm>
          <a:prstGeom prst="noSmoking">
            <a:avLst>
              <a:gd name="adj" fmla="val 6381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986587">
            <a:off x="6963700" y="1332081"/>
            <a:ext cx="212936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Skema</a:t>
            </a:r>
            <a:r>
              <a:rPr lang="en-US" sz="3200" b="0" cap="none" spc="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UAS</a:t>
            </a:r>
          </a:p>
          <a:p>
            <a:pPr algn="ctr"/>
            <a:r>
              <a:rPr lang="en-US" sz="3200" b="0" cap="none" spc="0" dirty="0" err="1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Tatap</a:t>
            </a:r>
            <a:r>
              <a:rPr lang="en-US" sz="3200" b="0" cap="none" spc="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b="0" cap="none" spc="0" dirty="0" err="1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Muka</a:t>
            </a:r>
            <a:endParaRPr lang="en-US" sz="3200" b="0" cap="none" spc="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1905000" cy="868362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23555" name="Picture 9" descr="D:\M_teguh\presentasi\pp-finalp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512" y="1340768"/>
            <a:ext cx="4114800" cy="5486400"/>
          </a:xfrm>
          <a:noFill/>
          <a:ln>
            <a:solidFill>
              <a:schemeClr val="tx1"/>
            </a:solidFill>
          </a:ln>
        </p:spPr>
      </p:pic>
      <p:pic>
        <p:nvPicPr>
          <p:cNvPr id="23556" name="Picture 11" descr="D:\M_teguh\presentasi\duduk0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2096" y="1340768"/>
            <a:ext cx="47244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876300" y="526257"/>
            <a:ext cx="64770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eaLnBrk="0" hangingPunct="0">
              <a:defRPr/>
            </a:pPr>
            <a:r>
              <a:rPr lang="en-US" sz="4400" dirty="0" err="1">
                <a:solidFill>
                  <a:srgbClr val="002060"/>
                </a:solidFill>
                <a:latin typeface="Premier League"/>
                <a:ea typeface="+mj-ea"/>
                <a:cs typeface="Arial" pitchFamily="34" charset="0"/>
              </a:rPr>
              <a:t>Daftar</a:t>
            </a:r>
            <a:r>
              <a:rPr lang="en-US" sz="4400" dirty="0">
                <a:solidFill>
                  <a:srgbClr val="002060"/>
                </a:solidFill>
                <a:latin typeface="Premier League"/>
                <a:ea typeface="+mj-ea"/>
                <a:cs typeface="Arial" pitchFamily="34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Premier League"/>
                <a:ea typeface="+mj-ea"/>
                <a:cs typeface="Arial" pitchFamily="34" charset="0"/>
              </a:rPr>
              <a:t>peserta</a:t>
            </a:r>
            <a:r>
              <a:rPr lang="en-US" sz="4400" dirty="0">
                <a:solidFill>
                  <a:srgbClr val="002060"/>
                </a:solidFill>
                <a:latin typeface="Premier League"/>
                <a:ea typeface="+mj-ea"/>
                <a:cs typeface="Arial" pitchFamily="34" charset="0"/>
              </a:rPr>
              <a:t> UAS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43608" y="2276872"/>
            <a:ext cx="1124744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  <a:latin typeface="Premier League"/>
                <a:cs typeface="Times New Roman" pitchFamily="18" charset="0"/>
              </a:rPr>
              <a:t>LJU DIGITAL PRINTING</a:t>
            </a:r>
          </a:p>
        </p:txBody>
      </p:sp>
      <p:pic>
        <p:nvPicPr>
          <p:cNvPr id="24579" name="Picture 7" descr="D:\M_teguh\presentasi\pp-finalp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17638"/>
            <a:ext cx="6705600" cy="5440362"/>
          </a:xfrm>
          <a:noFill/>
          <a:ln>
            <a:solidFill>
              <a:schemeClr val="tx1"/>
            </a:solidFill>
          </a:ln>
        </p:spPr>
      </p:pic>
      <p:pic>
        <p:nvPicPr>
          <p:cNvPr id="24580" name="Picture 8" descr="D:\M_teguh\presentasi\pp-finalp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1417638"/>
            <a:ext cx="2438400" cy="544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392762" y="3086163"/>
            <a:ext cx="1832858" cy="1999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914400"/>
          </a:xfrm>
        </p:spPr>
        <p:txBody>
          <a:bodyPr/>
          <a:lstStyle/>
          <a:p>
            <a:r>
              <a:rPr lang="en-US" sz="2400" b="1" dirty="0">
                <a:solidFill>
                  <a:srgbClr val="002060"/>
                </a:solidFill>
                <a:latin typeface="Bell MT" pitchFamily="18" charset="0"/>
                <a:ea typeface="Premier League"/>
              </a:rPr>
              <a:t>BJU DIGITAL PRINTING</a:t>
            </a:r>
          </a:p>
        </p:txBody>
      </p:sp>
      <p:pic>
        <p:nvPicPr>
          <p:cNvPr id="25603" name="Picture 5" descr="D:\M_teguh\presentasi\pp-finalp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6000" y="609600"/>
            <a:ext cx="5652739" cy="5867400"/>
          </a:xfrm>
          <a:noFill/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406212" y="3789040"/>
            <a:ext cx="1728192" cy="774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28600" y="0"/>
            <a:ext cx="8229600" cy="836712"/>
          </a:xfrm>
        </p:spPr>
        <p:txBody>
          <a:bodyPr/>
          <a:lstStyle/>
          <a:p>
            <a:r>
              <a:rPr lang="en-US" sz="3200" b="1" dirty="0" err="1">
                <a:solidFill>
                  <a:srgbClr val="7030A0"/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Sistem</a:t>
            </a:r>
            <a:r>
              <a:rPr lang="en-US" sz="3200" b="1" dirty="0">
                <a:solidFill>
                  <a:srgbClr val="7030A0"/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Ujian</a:t>
            </a:r>
            <a:r>
              <a:rPr lang="en-US" sz="3200" b="1" dirty="0">
                <a:solidFill>
                  <a:srgbClr val="7030A0"/>
                </a:solidFill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 Online</a:t>
            </a:r>
            <a:endParaRPr lang="en-US" sz="3200" dirty="0">
              <a:latin typeface="Premier League" panose="02000500000000000000" pitchFamily="2" charset="-128"/>
              <a:ea typeface="Premier League" panose="02000500000000000000" pitchFamily="2" charset="-128"/>
              <a:cs typeface="Premier League" panose="02000500000000000000" pitchFamily="2" charset="-128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05168" y="980728"/>
            <a:ext cx="8229600" cy="2935228"/>
          </a:xfrm>
        </p:spPr>
        <p:txBody>
          <a:bodyPr/>
          <a:lstStyle/>
          <a:p>
            <a:pPr marL="373063" indent="-373063" eaLnBrk="0" hangingPunct="0">
              <a:buNone/>
              <a:defRPr/>
            </a:pPr>
            <a:r>
              <a:rPr lang="id-ID" b="1" dirty="0"/>
              <a:t>Jenis dan Biaya:</a:t>
            </a:r>
            <a:endParaRPr lang="en-US" dirty="0"/>
          </a:p>
          <a:p>
            <a:pPr marL="373063" indent="-373063" algn="just" eaLnBrk="0" hangingPunct="0">
              <a:buFont typeface="Wingdings" pitchFamily="2" charset="2"/>
              <a:buChar char="ü"/>
              <a:defRPr/>
            </a:pPr>
            <a:r>
              <a:rPr lang="en-US" sz="2200" dirty="0" err="1"/>
              <a:t>Jenis</a:t>
            </a:r>
            <a:r>
              <a:rPr lang="en-US" sz="2200" dirty="0"/>
              <a:t> SUO yang </a:t>
            </a:r>
            <a:r>
              <a:rPr lang="en-US" sz="2200" dirty="0" err="1"/>
              <a:t>dapat</a:t>
            </a:r>
            <a:r>
              <a:rPr lang="en-US" sz="2200" dirty="0"/>
              <a:t> di </a:t>
            </a:r>
            <a:r>
              <a:rPr lang="en-US" sz="2200" dirty="0" err="1"/>
              <a:t>daftarkan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 </a:t>
            </a:r>
            <a:r>
              <a:rPr lang="en-US" sz="2200" dirty="0">
                <a:solidFill>
                  <a:srgbClr val="FF0000"/>
                </a:solidFill>
              </a:rPr>
              <a:t>SUO </a:t>
            </a:r>
            <a:r>
              <a:rPr lang="en-US" sz="2200" dirty="0" err="1">
                <a:solidFill>
                  <a:srgbClr val="FF0000"/>
                </a:solidFill>
              </a:rPr>
              <a:t>Matakuliah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Ulang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SUO </a:t>
            </a:r>
            <a:r>
              <a:rPr lang="id-ID" sz="2200" dirty="0">
                <a:solidFill>
                  <a:srgbClr val="FF0000"/>
                </a:solidFill>
              </a:rPr>
              <a:t>Reguler (</a:t>
            </a:r>
            <a:r>
              <a:rPr lang="en-US" sz="2200" dirty="0" err="1">
                <a:solidFill>
                  <a:srgbClr val="FF0000"/>
                </a:solidFill>
              </a:rPr>
              <a:t>Matakuliah</a:t>
            </a:r>
            <a:r>
              <a:rPr lang="en-US" sz="2200" dirty="0">
                <a:solidFill>
                  <a:srgbClr val="FF0000"/>
                </a:solidFill>
              </a:rPr>
              <a:t> yang </a:t>
            </a:r>
            <a:r>
              <a:rPr lang="en-US" sz="2200" dirty="0" err="1">
                <a:solidFill>
                  <a:srgbClr val="FF0000"/>
                </a:solidFill>
              </a:rPr>
              <a:t>diregistrasikan</a:t>
            </a:r>
            <a:r>
              <a:rPr lang="id-ID" sz="2200" dirty="0">
                <a:solidFill>
                  <a:srgbClr val="FF0000"/>
                </a:solidFill>
              </a:rPr>
              <a:t>)</a:t>
            </a:r>
            <a:r>
              <a:rPr lang="en-US" sz="2200" dirty="0"/>
              <a:t>.</a:t>
            </a:r>
          </a:p>
          <a:p>
            <a:pPr marL="373063" indent="-373063" algn="just" eaLnBrk="0" hangingPunct="0">
              <a:buFont typeface="Wingdings" pitchFamily="2" charset="2"/>
              <a:buChar char="ü"/>
              <a:defRPr/>
            </a:pPr>
            <a:r>
              <a:rPr lang="en-US" sz="2200" dirty="0" err="1"/>
              <a:t>Biaya</a:t>
            </a:r>
            <a:r>
              <a:rPr lang="en-US" sz="2200" dirty="0"/>
              <a:t> </a:t>
            </a:r>
            <a:r>
              <a:rPr lang="en-US" sz="2200" dirty="0" err="1"/>
              <a:t>pendaftaran</a:t>
            </a:r>
            <a:r>
              <a:rPr lang="en-US" sz="2200" dirty="0"/>
              <a:t> SUO </a:t>
            </a:r>
            <a:r>
              <a:rPr lang="en-US" sz="2200" dirty="0" err="1"/>
              <a:t>Matakuliah</a:t>
            </a:r>
            <a:r>
              <a:rPr lang="en-US" sz="2200" dirty="0"/>
              <a:t> </a:t>
            </a:r>
            <a:r>
              <a:rPr lang="en-US" sz="2200" dirty="0" err="1"/>
              <a:t>Ulang</a:t>
            </a:r>
            <a:r>
              <a:rPr lang="en-US" sz="2200" dirty="0"/>
              <a:t> </a:t>
            </a:r>
            <a:r>
              <a:rPr lang="id-ID" sz="2200" dirty="0"/>
              <a:t>dan SUO Reguler </a:t>
            </a:r>
            <a:r>
              <a:rPr lang="id-ID" sz="2200" b="1" dirty="0">
                <a:solidFill>
                  <a:srgbClr val="FF0000"/>
                </a:solidFill>
              </a:rPr>
              <a:t>Rp.150.000 </a:t>
            </a:r>
            <a:r>
              <a:rPr lang="en-US" sz="2200" dirty="0"/>
              <a:t>per </a:t>
            </a:r>
            <a:r>
              <a:rPr lang="en-US" sz="2200" dirty="0" err="1"/>
              <a:t>matakuliah</a:t>
            </a:r>
            <a:endParaRPr lang="en-US" sz="2200" b="1" dirty="0">
              <a:solidFill>
                <a:srgbClr val="FF0000"/>
              </a:solidFill>
            </a:endParaRPr>
          </a:p>
          <a:p>
            <a:pPr marL="373063" lvl="0" indent="-373063" algn="just" eaLnBrk="0" hangingPunct="0">
              <a:buFont typeface="Wingdings" pitchFamily="2" charset="2"/>
              <a:buChar char="ü"/>
              <a:defRPr/>
            </a:pPr>
            <a:r>
              <a:rPr lang="en-US" sz="2200" dirty="0"/>
              <a:t>SUO </a:t>
            </a:r>
            <a:r>
              <a:rPr lang="id-ID" sz="2200" dirty="0"/>
              <a:t>Reguler </a:t>
            </a:r>
            <a:r>
              <a:rPr lang="en-US" sz="2200" dirty="0"/>
              <a:t>(pada semester </a:t>
            </a:r>
            <a:r>
              <a:rPr lang="en-US" sz="2200" dirty="0" err="1"/>
              <a:t>berjalan</a:t>
            </a:r>
            <a:r>
              <a:rPr lang="en-US" sz="2200" dirty="0"/>
              <a:t>) </a:t>
            </a:r>
            <a:r>
              <a:rPr lang="en-US" sz="2200" dirty="0" err="1"/>
              <a:t>tersedia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jenis</a:t>
            </a:r>
            <a:r>
              <a:rPr lang="en-US" sz="2200" dirty="0"/>
              <a:t> </a:t>
            </a:r>
            <a:r>
              <a:rPr lang="en-US" sz="2200" dirty="0" err="1"/>
              <a:t>soal</a:t>
            </a:r>
            <a:r>
              <a:rPr lang="en-US" sz="2200" dirty="0"/>
              <a:t> </a:t>
            </a:r>
            <a:r>
              <a:rPr lang="en-US" sz="2200" dirty="0" err="1"/>
              <a:t>Objektif</a:t>
            </a:r>
            <a:r>
              <a:rPr lang="en-US" sz="2200" dirty="0"/>
              <a:t> dan </a:t>
            </a:r>
            <a:r>
              <a:rPr lang="en-US" sz="2200" dirty="0" err="1"/>
              <a:t>Uraian</a:t>
            </a:r>
            <a:r>
              <a:rPr lang="en-US" sz="2200" dirty="0"/>
              <a:t>, dan </a:t>
            </a:r>
            <a:r>
              <a:rPr lang="en-US" sz="2200" dirty="0" err="1"/>
              <a:t>dilaksanakan</a:t>
            </a:r>
            <a:r>
              <a:rPr lang="en-US" sz="2200" dirty="0"/>
              <a:t> </a:t>
            </a:r>
            <a:r>
              <a:rPr lang="en-US" sz="2200" dirty="0" err="1"/>
              <a:t>setelah</a:t>
            </a:r>
            <a:r>
              <a:rPr lang="en-US" sz="2200" dirty="0"/>
              <a:t> UAS.</a:t>
            </a:r>
          </a:p>
          <a:p>
            <a:pPr marL="373063" indent="-373063" algn="just" eaLnBrk="0" hangingPunct="0">
              <a:buFont typeface="Wingdings" pitchFamily="2" charset="2"/>
              <a:buChar char="ü"/>
              <a:defRPr/>
            </a:pPr>
            <a:r>
              <a:rPr lang="id-ID" sz="2400" dirty="0"/>
              <a:t>SUO tidak dapat diikuti jika mahasiswa sudah mengambil maksimal 24 sks</a:t>
            </a:r>
          </a:p>
          <a:p>
            <a:pPr marL="373063" indent="-373063" algn="just" eaLnBrk="0" hangingPunct="0">
              <a:buFont typeface="Wingdings" pitchFamily="2" charset="2"/>
              <a:buChar char="ü"/>
              <a:defRPr/>
            </a:pP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mengusulkan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UPBJJ.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diinformasikan</a:t>
            </a:r>
            <a:r>
              <a:rPr lang="en-US" dirty="0"/>
              <a:t> oleh UPBJJ </a:t>
            </a:r>
            <a:r>
              <a:rPr lang="en-US" dirty="0" err="1"/>
              <a:t>ke</a:t>
            </a:r>
            <a:r>
              <a:rPr lang="en-US" dirty="0"/>
              <a:t> Bag </a:t>
            </a:r>
            <a:r>
              <a:rPr lang="en-US" dirty="0" err="1"/>
              <a:t>Registrasi</a:t>
            </a:r>
            <a:r>
              <a:rPr lang="en-US" dirty="0"/>
              <a:t> paling </a:t>
            </a:r>
            <a:r>
              <a:rPr lang="en-US" dirty="0" err="1"/>
              <a:t>lambat</a:t>
            </a:r>
            <a:r>
              <a:rPr lang="en-US" dirty="0"/>
              <a:t> H-1. </a:t>
            </a:r>
            <a:r>
              <a:rPr lang="en-US" b="1" dirty="0" err="1">
                <a:solidFill>
                  <a:srgbClr val="FF0000"/>
                </a:solidFill>
              </a:rPr>
              <a:t>Perubahan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jadwal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ujian</a:t>
            </a:r>
            <a:r>
              <a:rPr lang="en-US" b="1" dirty="0">
                <a:solidFill>
                  <a:srgbClr val="FF0000"/>
                </a:solidFill>
              </a:rPr>
              <a:t> pada </a:t>
            </a:r>
            <a:r>
              <a:rPr lang="en-US" b="1" dirty="0" err="1">
                <a:solidFill>
                  <a:srgbClr val="FF0000"/>
                </a:solidFill>
              </a:rPr>
              <a:t>hari</a:t>
            </a:r>
            <a:r>
              <a:rPr lang="en-US" b="1" dirty="0">
                <a:solidFill>
                  <a:srgbClr val="FF0000"/>
                </a:solidFill>
              </a:rPr>
              <a:t> H dan </a:t>
            </a:r>
            <a:r>
              <a:rPr lang="en-US" b="1" dirty="0" err="1">
                <a:solidFill>
                  <a:srgbClr val="FF0000"/>
                </a:solidFill>
              </a:rPr>
              <a:t>sesudahnya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dapat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diakomodasi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pPr marL="373063" lvl="0" indent="-373063" algn="just" eaLnBrk="0" hangingPunct="0">
              <a:buFont typeface="Wingdings" pitchFamily="2" charset="2"/>
              <a:buChar char="ü"/>
              <a:defRPr/>
            </a:pPr>
            <a:endParaRPr lang="en-US" sz="2200" dirty="0"/>
          </a:p>
          <a:p>
            <a:pPr algn="just"/>
            <a:endParaRPr lang="en-US" altLang="en-US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200" b="1" dirty="0">
                <a:latin typeface="Premier League" panose="02000500000000000000" pitchFamily="2" charset="-128"/>
                <a:ea typeface="Premier League" panose="02000500000000000000" pitchFamily="2" charset="-128"/>
                <a:cs typeface="Premier League" panose="02000500000000000000" pitchFamily="2" charset="-128"/>
              </a:rPr>
              <a:t>Sumber Informasi SUO</a:t>
            </a:r>
            <a:endParaRPr lang="en-US" sz="3200" b="1" dirty="0">
              <a:latin typeface="Premier League" panose="02000500000000000000" pitchFamily="2" charset="-128"/>
              <a:ea typeface="Premier League" panose="02000500000000000000" pitchFamily="2" charset="-128"/>
              <a:cs typeface="Premier League" panose="02000500000000000000" pitchFamily="2" charset="-128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3063" indent="-373063" algn="just" eaLnBrk="0" hangingPunct="0">
              <a:buFont typeface="Wingdings" pitchFamily="2" charset="2"/>
              <a:buChar char="ü"/>
              <a:defRPr/>
            </a:pPr>
            <a:r>
              <a:rPr lang="en-US" dirty="0" err="1">
                <a:solidFill>
                  <a:srgbClr val="002060"/>
                </a:solidFill>
              </a:rPr>
              <a:t>Semua</a:t>
            </a:r>
            <a:r>
              <a:rPr lang="en-US" dirty="0">
                <a:solidFill>
                  <a:srgbClr val="002060"/>
                </a:solidFill>
              </a:rPr>
              <a:t> info </a:t>
            </a:r>
            <a:r>
              <a:rPr lang="en-US" dirty="0" err="1">
                <a:solidFill>
                  <a:srgbClr val="002060"/>
                </a:solidFill>
              </a:rPr>
              <a:t>tentang</a:t>
            </a:r>
            <a:r>
              <a:rPr lang="en-US" dirty="0">
                <a:solidFill>
                  <a:srgbClr val="002060"/>
                </a:solidFill>
              </a:rPr>
              <a:t> SUO (</a:t>
            </a:r>
            <a:r>
              <a:rPr lang="en-US" dirty="0" err="1">
                <a:solidFill>
                  <a:srgbClr val="002060"/>
                </a:solidFill>
              </a:rPr>
              <a:t>termasuk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i="1" dirty="0">
                <a:solidFill>
                  <a:srgbClr val="002060"/>
                </a:solidFill>
              </a:rPr>
              <a:t>password</a:t>
            </a:r>
            <a:r>
              <a:rPr lang="id-ID" i="1" dirty="0">
                <a:solidFill>
                  <a:srgbClr val="002060"/>
                </a:solidFill>
              </a:rPr>
              <a:t> SUO</a:t>
            </a:r>
            <a:r>
              <a:rPr lang="en-US" i="1" dirty="0">
                <a:solidFill>
                  <a:srgbClr val="002060"/>
                </a:solidFill>
              </a:rPr>
              <a:t>)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terdapat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pada</a:t>
            </a:r>
            <a:r>
              <a:rPr lang="id-ID" dirty="0">
                <a:solidFill>
                  <a:srgbClr val="002060"/>
                </a:solidFill>
              </a:rPr>
              <a:t>  </a:t>
            </a:r>
            <a:r>
              <a:rPr lang="id-ID" dirty="0">
                <a:solidFill>
                  <a:srgbClr val="FF0000"/>
                </a:solidFill>
              </a:rPr>
              <a:t>sia.ut.ac.id</a:t>
            </a:r>
            <a:r>
              <a:rPr lang="en-US" dirty="0">
                <a:solidFill>
                  <a:srgbClr val="002060"/>
                </a:solidFill>
              </a:rPr>
              <a:t>.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Mahasiswa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harus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mempunyai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alamat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id-ID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email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dan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melakukan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aktivasi</a:t>
            </a:r>
            <a:r>
              <a:rPr lang="id-ID" dirty="0">
                <a:solidFill>
                  <a:srgbClr val="002060"/>
                </a:solidFill>
                <a:sym typeface="Wingdings" pitchFamily="2" charset="2"/>
              </a:rPr>
              <a:t> SIA</a:t>
            </a:r>
            <a:r>
              <a:rPr lang="id-ID" i="1" dirty="0">
                <a:solidFill>
                  <a:srgbClr val="002060"/>
                </a:solidFill>
                <a:sym typeface="Wingdings" pitchFamily="2" charset="2"/>
              </a:rPr>
              <a:t>. </a:t>
            </a:r>
            <a:endParaRPr lang="en-US" dirty="0">
              <a:solidFill>
                <a:srgbClr val="002060"/>
              </a:solidFill>
              <a:sym typeface="Wingdings" pitchFamily="2" charset="2"/>
            </a:endParaRPr>
          </a:p>
          <a:p>
            <a:pPr marL="373063" indent="-373063" algn="just" eaLnBrk="0" hangingPunct="0">
              <a:buFont typeface="Wingdings" pitchFamily="2" charset="2"/>
              <a:buChar char="ü"/>
              <a:defRPr/>
            </a:pP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Untuk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dapat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informasi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matakuliah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yang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dapat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didaftarkan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pada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id-ID" dirty="0">
                <a:solidFill>
                  <a:srgbClr val="002060"/>
                </a:solidFill>
                <a:sym typeface="Wingdings" pitchFamily="2" charset="2"/>
              </a:rPr>
              <a:t>SUO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,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silahkan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akses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:</a:t>
            </a:r>
            <a:r>
              <a:rPr lang="id-ID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palembang.ut.ac.id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dengan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melihat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002060"/>
                </a:solidFill>
                <a:sym typeface="Wingdings" pitchFamily="2" charset="2"/>
              </a:rPr>
              <a:t>fitur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Pengumuman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ingdings" pitchFamily="2" charset="2"/>
              </a:rPr>
              <a:t>Lainnya</a:t>
            </a:r>
            <a:endParaRPr lang="id-ID" dirty="0">
              <a:solidFill>
                <a:srgbClr val="FF0000"/>
              </a:solidFill>
              <a:sym typeface="Wingdings" pitchFamily="2" charset="2"/>
            </a:endParaRPr>
          </a:p>
          <a:p>
            <a:pPr marL="373063" indent="-373063" algn="just" eaLnBrk="0" hangingPunct="0">
              <a:buFont typeface="Wingdings" pitchFamily="2" charset="2"/>
              <a:buChar char="ü"/>
              <a:defRPr/>
            </a:pPr>
            <a:r>
              <a:rPr lang="id-ID" dirty="0">
                <a:solidFill>
                  <a:srgbClr val="002060"/>
                </a:solidFill>
                <a:sym typeface="Wingdings" pitchFamily="2" charset="2"/>
              </a:rPr>
              <a:t>SUO diadakan di beberapa Kabupaten/ Kota di luar UPBJJ (</a:t>
            </a:r>
            <a:r>
              <a:rPr lang="en-GB" dirty="0" err="1">
                <a:solidFill>
                  <a:srgbClr val="002060"/>
                </a:solidFill>
                <a:sym typeface="Wingdings" pitchFamily="2" charset="2"/>
              </a:rPr>
              <a:t>untuk</a:t>
            </a:r>
            <a:r>
              <a:rPr lang="en-GB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GB" dirty="0" err="1">
                <a:solidFill>
                  <a:srgbClr val="002060"/>
                </a:solidFill>
                <a:sym typeface="Wingdings" pitchFamily="2" charset="2"/>
              </a:rPr>
              <a:t>Lubuklinggau</a:t>
            </a:r>
            <a:r>
              <a:rPr lang="en-GB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GB" dirty="0" err="1">
                <a:solidFill>
                  <a:srgbClr val="002060"/>
                </a:solidFill>
                <a:sym typeface="Wingdings" pitchFamily="2" charset="2"/>
              </a:rPr>
              <a:t>dan</a:t>
            </a:r>
            <a:r>
              <a:rPr lang="en-GB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GB" dirty="0" err="1">
                <a:solidFill>
                  <a:srgbClr val="002060"/>
                </a:solidFill>
                <a:sym typeface="Wingdings" pitchFamily="2" charset="2"/>
              </a:rPr>
              <a:t>Musi</a:t>
            </a:r>
            <a:r>
              <a:rPr lang="en-GB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GB" dirty="0" err="1">
                <a:solidFill>
                  <a:srgbClr val="002060"/>
                </a:solidFill>
                <a:sym typeface="Wingdings" pitchFamily="2" charset="2"/>
              </a:rPr>
              <a:t>Rawas</a:t>
            </a:r>
            <a:r>
              <a:rPr lang="en-GB" dirty="0">
                <a:solidFill>
                  <a:srgbClr val="002060"/>
                </a:solidFill>
                <a:sym typeface="Wingdings" pitchFamily="2" charset="2"/>
              </a:rPr>
              <a:t>, </a:t>
            </a:r>
            <a:r>
              <a:rPr lang="en-GB" dirty="0" err="1">
                <a:solidFill>
                  <a:srgbClr val="002060"/>
                </a:solidFill>
                <a:sym typeface="Wingdings" pitchFamily="2" charset="2"/>
              </a:rPr>
              <a:t>dilaksanakan</a:t>
            </a:r>
            <a:r>
              <a:rPr lang="id-ID" dirty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SMKN 3 </a:t>
            </a:r>
            <a:r>
              <a:rPr lang="id-ID" dirty="0">
                <a:solidFill>
                  <a:srgbClr val="002060"/>
                </a:solidFill>
                <a:sym typeface="Wingdings" pitchFamily="2" charset="2"/>
              </a:rPr>
              <a:t>Lubuklinggau)</a:t>
            </a:r>
            <a:endParaRPr lang="en-US" dirty="0">
              <a:solidFill>
                <a:srgbClr val="002060"/>
              </a:solidFill>
              <a:sym typeface="Wingdings" pitchFamily="2" charset="2"/>
            </a:endParaRPr>
          </a:p>
          <a:p>
            <a:pPr marL="373063" indent="-373063" algn="just" eaLnBrk="0" hangingPunct="0">
              <a:buNone/>
              <a:defRPr/>
            </a:pPr>
            <a:r>
              <a:rPr lang="en-US" dirty="0">
                <a:solidFill>
                  <a:srgbClr val="002060"/>
                </a:solidFill>
                <a:sym typeface="Wingdings" pitchFamily="2" charset="2"/>
              </a:rPr>
              <a:t>	</a:t>
            </a:r>
            <a:endParaRPr lang="id-ID" b="1" dirty="0">
              <a:solidFill>
                <a:srgbClr val="002060"/>
              </a:solidFill>
              <a:sym typeface="Wingdings" pitchFamily="2" charset="2"/>
            </a:endParaRPr>
          </a:p>
          <a:p>
            <a:pPr marL="373063" indent="-373063" algn="just" eaLnBrk="0" hangingPunct="0">
              <a:buNone/>
              <a:defRPr/>
            </a:pPr>
            <a:endParaRPr lang="en-US" b="1" dirty="0">
              <a:solidFill>
                <a:srgbClr val="002060"/>
              </a:solidFill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37D34-127F-4EFE-ADB4-C283B5A3F29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016C325E-5B69-4D07-BBFB-7DB217A69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resources slide 1</a:t>
            </a:r>
          </a:p>
        </p:txBody>
      </p:sp>
      <p:grpSp>
        <p:nvGrpSpPr>
          <p:cNvPr id="35" name="Group 34" descr="This image is an icon of pen and paper. ">
            <a:extLst>
              <a:ext uri="{FF2B5EF4-FFF2-40B4-BE49-F238E27FC236}">
                <a16:creationId xmlns:a16="http://schemas.microsoft.com/office/drawing/2014/main" id="{E9C6B914-5688-4E99-AD54-55D9589046CA}"/>
              </a:ext>
            </a:extLst>
          </p:cNvPr>
          <p:cNvGrpSpPr/>
          <p:nvPr/>
        </p:nvGrpSpPr>
        <p:grpSpPr>
          <a:xfrm>
            <a:off x="5387569" y="2157356"/>
            <a:ext cx="195152" cy="194073"/>
            <a:chOff x="7018338" y="4656138"/>
            <a:chExt cx="287337" cy="285750"/>
          </a:xfrm>
          <a:solidFill>
            <a:schemeClr val="bg1"/>
          </a:solidFill>
          <a:effectLst/>
        </p:grpSpPr>
        <p:sp>
          <p:nvSpPr>
            <p:cNvPr id="36" name="Freeform 4604">
              <a:extLst>
                <a:ext uri="{FF2B5EF4-FFF2-40B4-BE49-F238E27FC236}">
                  <a16:creationId xmlns:a16="http://schemas.microsoft.com/office/drawing/2014/main" id="{3AF8C319-8E09-4B72-86AF-E8F27A4869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8338" y="4656138"/>
              <a:ext cx="230188" cy="285750"/>
            </a:xfrm>
            <a:custGeom>
              <a:avLst/>
              <a:gdLst>
                <a:gd name="T0" fmla="*/ 351 w 723"/>
                <a:gd name="T1" fmla="*/ 416 h 903"/>
                <a:gd name="T2" fmla="*/ 348 w 723"/>
                <a:gd name="T3" fmla="*/ 400 h 903"/>
                <a:gd name="T4" fmla="*/ 362 w 723"/>
                <a:gd name="T5" fmla="*/ 391 h 903"/>
                <a:gd name="T6" fmla="*/ 525 w 723"/>
                <a:gd name="T7" fmla="*/ 398 h 903"/>
                <a:gd name="T8" fmla="*/ 525 w 723"/>
                <a:gd name="T9" fmla="*/ 414 h 903"/>
                <a:gd name="T10" fmla="*/ 513 w 723"/>
                <a:gd name="T11" fmla="*/ 572 h 903"/>
                <a:gd name="T12" fmla="*/ 349 w 723"/>
                <a:gd name="T13" fmla="*/ 565 h 903"/>
                <a:gd name="T14" fmla="*/ 349 w 723"/>
                <a:gd name="T15" fmla="*/ 548 h 903"/>
                <a:gd name="T16" fmla="*/ 513 w 723"/>
                <a:gd name="T17" fmla="*/ 542 h 903"/>
                <a:gd name="T18" fmla="*/ 526 w 723"/>
                <a:gd name="T19" fmla="*/ 551 h 903"/>
                <a:gd name="T20" fmla="*/ 523 w 723"/>
                <a:gd name="T21" fmla="*/ 568 h 903"/>
                <a:gd name="T22" fmla="*/ 362 w 723"/>
                <a:gd name="T23" fmla="*/ 722 h 903"/>
                <a:gd name="T24" fmla="*/ 348 w 723"/>
                <a:gd name="T25" fmla="*/ 713 h 903"/>
                <a:gd name="T26" fmla="*/ 351 w 723"/>
                <a:gd name="T27" fmla="*/ 696 h 903"/>
                <a:gd name="T28" fmla="*/ 515 w 723"/>
                <a:gd name="T29" fmla="*/ 693 h 903"/>
                <a:gd name="T30" fmla="*/ 528 w 723"/>
                <a:gd name="T31" fmla="*/ 704 h 903"/>
                <a:gd name="T32" fmla="*/ 521 w 723"/>
                <a:gd name="T33" fmla="*/ 720 h 903"/>
                <a:gd name="T34" fmla="*/ 232 w 723"/>
                <a:gd name="T35" fmla="*/ 405 h 903"/>
                <a:gd name="T36" fmla="*/ 198 w 723"/>
                <a:gd name="T37" fmla="*/ 381 h 903"/>
                <a:gd name="T38" fmla="*/ 200 w 723"/>
                <a:gd name="T39" fmla="*/ 365 h 903"/>
                <a:gd name="T40" fmla="*/ 217 w 723"/>
                <a:gd name="T41" fmla="*/ 362 h 903"/>
                <a:gd name="T42" fmla="*/ 296 w 723"/>
                <a:gd name="T43" fmla="*/ 302 h 903"/>
                <a:gd name="T44" fmla="*/ 312 w 723"/>
                <a:gd name="T45" fmla="*/ 306 h 903"/>
                <a:gd name="T46" fmla="*/ 315 w 723"/>
                <a:gd name="T47" fmla="*/ 321 h 903"/>
                <a:gd name="T48" fmla="*/ 226 w 723"/>
                <a:gd name="T49" fmla="*/ 556 h 903"/>
                <a:gd name="T50" fmla="*/ 197 w 723"/>
                <a:gd name="T51" fmla="*/ 529 h 903"/>
                <a:gd name="T52" fmla="*/ 203 w 723"/>
                <a:gd name="T53" fmla="*/ 514 h 903"/>
                <a:gd name="T54" fmla="*/ 219 w 723"/>
                <a:gd name="T55" fmla="*/ 514 h 903"/>
                <a:gd name="T56" fmla="*/ 298 w 723"/>
                <a:gd name="T57" fmla="*/ 451 h 903"/>
                <a:gd name="T58" fmla="*/ 314 w 723"/>
                <a:gd name="T59" fmla="*/ 458 h 903"/>
                <a:gd name="T60" fmla="*/ 314 w 723"/>
                <a:gd name="T61" fmla="*/ 475 h 903"/>
                <a:gd name="T62" fmla="*/ 155 w 723"/>
                <a:gd name="T63" fmla="*/ 238 h 903"/>
                <a:gd name="T64" fmla="*/ 208 w 723"/>
                <a:gd name="T65" fmla="*/ 197 h 903"/>
                <a:gd name="T66" fmla="*/ 164 w 723"/>
                <a:gd name="T67" fmla="*/ 236 h 903"/>
                <a:gd name="T68" fmla="*/ 31 w 723"/>
                <a:gd name="T69" fmla="*/ 125 h 903"/>
                <a:gd name="T70" fmla="*/ 53 w 723"/>
                <a:gd name="T71" fmla="*/ 68 h 903"/>
                <a:gd name="T72" fmla="*/ 101 w 723"/>
                <a:gd name="T73" fmla="*/ 35 h 903"/>
                <a:gd name="T74" fmla="*/ 150 w 723"/>
                <a:gd name="T75" fmla="*/ 36 h 903"/>
                <a:gd name="T76" fmla="*/ 210 w 723"/>
                <a:gd name="T77" fmla="*/ 80 h 903"/>
                <a:gd name="T78" fmla="*/ 226 w 723"/>
                <a:gd name="T79" fmla="*/ 143 h 903"/>
                <a:gd name="T80" fmla="*/ 125 w 723"/>
                <a:gd name="T81" fmla="*/ 154 h 903"/>
                <a:gd name="T82" fmla="*/ 136 w 723"/>
                <a:gd name="T83" fmla="*/ 0 h 903"/>
                <a:gd name="T84" fmla="*/ 104 w 723"/>
                <a:gd name="T85" fmla="*/ 2 h 903"/>
                <a:gd name="T86" fmla="*/ 39 w 723"/>
                <a:gd name="T87" fmla="*/ 40 h 903"/>
                <a:gd name="T88" fmla="*/ 4 w 723"/>
                <a:gd name="T89" fmla="*/ 108 h 903"/>
                <a:gd name="T90" fmla="*/ 4 w 723"/>
                <a:gd name="T91" fmla="*/ 625 h 903"/>
                <a:gd name="T92" fmla="*/ 121 w 723"/>
                <a:gd name="T93" fmla="*/ 632 h 903"/>
                <a:gd name="T94" fmla="*/ 128 w 723"/>
                <a:gd name="T95" fmla="*/ 901 h 903"/>
                <a:gd name="T96" fmla="*/ 593 w 723"/>
                <a:gd name="T97" fmla="*/ 902 h 903"/>
                <a:gd name="T98" fmla="*/ 603 w 723"/>
                <a:gd name="T99" fmla="*/ 888 h 903"/>
                <a:gd name="T100" fmla="*/ 660 w 723"/>
                <a:gd name="T101" fmla="*/ 248 h 903"/>
                <a:gd name="T102" fmla="*/ 708 w 723"/>
                <a:gd name="T103" fmla="*/ 194 h 903"/>
                <a:gd name="T104" fmla="*/ 723 w 723"/>
                <a:gd name="T105" fmla="*/ 121 h 903"/>
                <a:gd name="T106" fmla="*/ 691 w 723"/>
                <a:gd name="T107" fmla="*/ 50 h 903"/>
                <a:gd name="T108" fmla="*/ 627 w 723"/>
                <a:gd name="T109" fmla="*/ 6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3" h="903">
                  <a:moveTo>
                    <a:pt x="513" y="421"/>
                  </a:moveTo>
                  <a:lnTo>
                    <a:pt x="362" y="421"/>
                  </a:lnTo>
                  <a:lnTo>
                    <a:pt x="359" y="421"/>
                  </a:lnTo>
                  <a:lnTo>
                    <a:pt x="356" y="420"/>
                  </a:lnTo>
                  <a:lnTo>
                    <a:pt x="354" y="418"/>
                  </a:lnTo>
                  <a:lnTo>
                    <a:pt x="351" y="416"/>
                  </a:lnTo>
                  <a:lnTo>
                    <a:pt x="349" y="414"/>
                  </a:lnTo>
                  <a:lnTo>
                    <a:pt x="348" y="412"/>
                  </a:lnTo>
                  <a:lnTo>
                    <a:pt x="347" y="409"/>
                  </a:lnTo>
                  <a:lnTo>
                    <a:pt x="347" y="406"/>
                  </a:lnTo>
                  <a:lnTo>
                    <a:pt x="347" y="403"/>
                  </a:lnTo>
                  <a:lnTo>
                    <a:pt x="348" y="400"/>
                  </a:lnTo>
                  <a:lnTo>
                    <a:pt x="349" y="398"/>
                  </a:lnTo>
                  <a:lnTo>
                    <a:pt x="351" y="396"/>
                  </a:lnTo>
                  <a:lnTo>
                    <a:pt x="354" y="394"/>
                  </a:lnTo>
                  <a:lnTo>
                    <a:pt x="356" y="393"/>
                  </a:lnTo>
                  <a:lnTo>
                    <a:pt x="359" y="391"/>
                  </a:lnTo>
                  <a:lnTo>
                    <a:pt x="362" y="391"/>
                  </a:lnTo>
                  <a:lnTo>
                    <a:pt x="513" y="391"/>
                  </a:lnTo>
                  <a:lnTo>
                    <a:pt x="515" y="391"/>
                  </a:lnTo>
                  <a:lnTo>
                    <a:pt x="519" y="393"/>
                  </a:lnTo>
                  <a:lnTo>
                    <a:pt x="521" y="394"/>
                  </a:lnTo>
                  <a:lnTo>
                    <a:pt x="523" y="396"/>
                  </a:lnTo>
                  <a:lnTo>
                    <a:pt x="525" y="398"/>
                  </a:lnTo>
                  <a:lnTo>
                    <a:pt x="526" y="400"/>
                  </a:lnTo>
                  <a:lnTo>
                    <a:pt x="528" y="403"/>
                  </a:lnTo>
                  <a:lnTo>
                    <a:pt x="528" y="406"/>
                  </a:lnTo>
                  <a:lnTo>
                    <a:pt x="528" y="409"/>
                  </a:lnTo>
                  <a:lnTo>
                    <a:pt x="526" y="412"/>
                  </a:lnTo>
                  <a:lnTo>
                    <a:pt x="525" y="414"/>
                  </a:lnTo>
                  <a:lnTo>
                    <a:pt x="523" y="416"/>
                  </a:lnTo>
                  <a:lnTo>
                    <a:pt x="521" y="418"/>
                  </a:lnTo>
                  <a:lnTo>
                    <a:pt x="519" y="420"/>
                  </a:lnTo>
                  <a:lnTo>
                    <a:pt x="515" y="421"/>
                  </a:lnTo>
                  <a:lnTo>
                    <a:pt x="513" y="421"/>
                  </a:lnTo>
                  <a:close/>
                  <a:moveTo>
                    <a:pt x="513" y="572"/>
                  </a:moveTo>
                  <a:lnTo>
                    <a:pt x="362" y="572"/>
                  </a:lnTo>
                  <a:lnTo>
                    <a:pt x="359" y="571"/>
                  </a:lnTo>
                  <a:lnTo>
                    <a:pt x="356" y="571"/>
                  </a:lnTo>
                  <a:lnTo>
                    <a:pt x="354" y="569"/>
                  </a:lnTo>
                  <a:lnTo>
                    <a:pt x="351" y="568"/>
                  </a:lnTo>
                  <a:lnTo>
                    <a:pt x="349" y="565"/>
                  </a:lnTo>
                  <a:lnTo>
                    <a:pt x="348" y="563"/>
                  </a:lnTo>
                  <a:lnTo>
                    <a:pt x="347" y="560"/>
                  </a:lnTo>
                  <a:lnTo>
                    <a:pt x="347" y="556"/>
                  </a:lnTo>
                  <a:lnTo>
                    <a:pt x="347" y="554"/>
                  </a:lnTo>
                  <a:lnTo>
                    <a:pt x="348" y="551"/>
                  </a:lnTo>
                  <a:lnTo>
                    <a:pt x="349" y="548"/>
                  </a:lnTo>
                  <a:lnTo>
                    <a:pt x="351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9" y="542"/>
                  </a:lnTo>
                  <a:lnTo>
                    <a:pt x="362" y="542"/>
                  </a:lnTo>
                  <a:lnTo>
                    <a:pt x="513" y="542"/>
                  </a:lnTo>
                  <a:lnTo>
                    <a:pt x="515" y="542"/>
                  </a:lnTo>
                  <a:lnTo>
                    <a:pt x="519" y="543"/>
                  </a:lnTo>
                  <a:lnTo>
                    <a:pt x="521" y="544"/>
                  </a:lnTo>
                  <a:lnTo>
                    <a:pt x="523" y="546"/>
                  </a:lnTo>
                  <a:lnTo>
                    <a:pt x="525" y="548"/>
                  </a:lnTo>
                  <a:lnTo>
                    <a:pt x="526" y="551"/>
                  </a:lnTo>
                  <a:lnTo>
                    <a:pt x="528" y="554"/>
                  </a:lnTo>
                  <a:lnTo>
                    <a:pt x="528" y="556"/>
                  </a:lnTo>
                  <a:lnTo>
                    <a:pt x="528" y="560"/>
                  </a:lnTo>
                  <a:lnTo>
                    <a:pt x="526" y="563"/>
                  </a:lnTo>
                  <a:lnTo>
                    <a:pt x="525" y="565"/>
                  </a:lnTo>
                  <a:lnTo>
                    <a:pt x="523" y="568"/>
                  </a:lnTo>
                  <a:lnTo>
                    <a:pt x="521" y="569"/>
                  </a:lnTo>
                  <a:lnTo>
                    <a:pt x="519" y="571"/>
                  </a:lnTo>
                  <a:lnTo>
                    <a:pt x="515" y="571"/>
                  </a:lnTo>
                  <a:lnTo>
                    <a:pt x="513" y="572"/>
                  </a:lnTo>
                  <a:close/>
                  <a:moveTo>
                    <a:pt x="513" y="722"/>
                  </a:moveTo>
                  <a:lnTo>
                    <a:pt x="362" y="722"/>
                  </a:lnTo>
                  <a:lnTo>
                    <a:pt x="359" y="722"/>
                  </a:lnTo>
                  <a:lnTo>
                    <a:pt x="356" y="721"/>
                  </a:lnTo>
                  <a:lnTo>
                    <a:pt x="354" y="720"/>
                  </a:lnTo>
                  <a:lnTo>
                    <a:pt x="351" y="718"/>
                  </a:lnTo>
                  <a:lnTo>
                    <a:pt x="349" y="716"/>
                  </a:lnTo>
                  <a:lnTo>
                    <a:pt x="348" y="713"/>
                  </a:lnTo>
                  <a:lnTo>
                    <a:pt x="347" y="710"/>
                  </a:lnTo>
                  <a:lnTo>
                    <a:pt x="347" y="708"/>
                  </a:lnTo>
                  <a:lnTo>
                    <a:pt x="347" y="704"/>
                  </a:lnTo>
                  <a:lnTo>
                    <a:pt x="348" y="702"/>
                  </a:lnTo>
                  <a:lnTo>
                    <a:pt x="349" y="699"/>
                  </a:lnTo>
                  <a:lnTo>
                    <a:pt x="351" y="696"/>
                  </a:lnTo>
                  <a:lnTo>
                    <a:pt x="354" y="695"/>
                  </a:lnTo>
                  <a:lnTo>
                    <a:pt x="356" y="693"/>
                  </a:lnTo>
                  <a:lnTo>
                    <a:pt x="359" y="693"/>
                  </a:lnTo>
                  <a:lnTo>
                    <a:pt x="362" y="692"/>
                  </a:lnTo>
                  <a:lnTo>
                    <a:pt x="513" y="692"/>
                  </a:lnTo>
                  <a:lnTo>
                    <a:pt x="515" y="693"/>
                  </a:lnTo>
                  <a:lnTo>
                    <a:pt x="519" y="693"/>
                  </a:lnTo>
                  <a:lnTo>
                    <a:pt x="521" y="695"/>
                  </a:lnTo>
                  <a:lnTo>
                    <a:pt x="523" y="696"/>
                  </a:lnTo>
                  <a:lnTo>
                    <a:pt x="525" y="699"/>
                  </a:lnTo>
                  <a:lnTo>
                    <a:pt x="526" y="702"/>
                  </a:lnTo>
                  <a:lnTo>
                    <a:pt x="528" y="704"/>
                  </a:lnTo>
                  <a:lnTo>
                    <a:pt x="528" y="708"/>
                  </a:lnTo>
                  <a:lnTo>
                    <a:pt x="528" y="710"/>
                  </a:lnTo>
                  <a:lnTo>
                    <a:pt x="526" y="713"/>
                  </a:lnTo>
                  <a:lnTo>
                    <a:pt x="525" y="716"/>
                  </a:lnTo>
                  <a:lnTo>
                    <a:pt x="523" y="718"/>
                  </a:lnTo>
                  <a:lnTo>
                    <a:pt x="521" y="720"/>
                  </a:lnTo>
                  <a:lnTo>
                    <a:pt x="519" y="721"/>
                  </a:lnTo>
                  <a:lnTo>
                    <a:pt x="515" y="722"/>
                  </a:lnTo>
                  <a:lnTo>
                    <a:pt x="513" y="722"/>
                  </a:lnTo>
                  <a:close/>
                  <a:moveTo>
                    <a:pt x="312" y="326"/>
                  </a:moveTo>
                  <a:lnTo>
                    <a:pt x="237" y="402"/>
                  </a:lnTo>
                  <a:lnTo>
                    <a:pt x="232" y="405"/>
                  </a:lnTo>
                  <a:lnTo>
                    <a:pt x="226" y="406"/>
                  </a:lnTo>
                  <a:lnTo>
                    <a:pt x="220" y="405"/>
                  </a:lnTo>
                  <a:lnTo>
                    <a:pt x="216" y="402"/>
                  </a:lnTo>
                  <a:lnTo>
                    <a:pt x="200" y="387"/>
                  </a:lnTo>
                  <a:lnTo>
                    <a:pt x="199" y="385"/>
                  </a:lnTo>
                  <a:lnTo>
                    <a:pt x="198" y="381"/>
                  </a:lnTo>
                  <a:lnTo>
                    <a:pt x="197" y="379"/>
                  </a:lnTo>
                  <a:lnTo>
                    <a:pt x="197" y="376"/>
                  </a:lnTo>
                  <a:lnTo>
                    <a:pt x="197" y="373"/>
                  </a:lnTo>
                  <a:lnTo>
                    <a:pt x="198" y="370"/>
                  </a:lnTo>
                  <a:lnTo>
                    <a:pt x="199" y="368"/>
                  </a:lnTo>
                  <a:lnTo>
                    <a:pt x="200" y="365"/>
                  </a:lnTo>
                  <a:lnTo>
                    <a:pt x="203" y="363"/>
                  </a:lnTo>
                  <a:lnTo>
                    <a:pt x="206" y="362"/>
                  </a:lnTo>
                  <a:lnTo>
                    <a:pt x="208" y="361"/>
                  </a:lnTo>
                  <a:lnTo>
                    <a:pt x="211" y="361"/>
                  </a:lnTo>
                  <a:lnTo>
                    <a:pt x="214" y="361"/>
                  </a:lnTo>
                  <a:lnTo>
                    <a:pt x="217" y="362"/>
                  </a:lnTo>
                  <a:lnTo>
                    <a:pt x="219" y="363"/>
                  </a:lnTo>
                  <a:lnTo>
                    <a:pt x="221" y="365"/>
                  </a:lnTo>
                  <a:lnTo>
                    <a:pt x="226" y="370"/>
                  </a:lnTo>
                  <a:lnTo>
                    <a:pt x="290" y="306"/>
                  </a:lnTo>
                  <a:lnTo>
                    <a:pt x="294" y="303"/>
                  </a:lnTo>
                  <a:lnTo>
                    <a:pt x="296" y="302"/>
                  </a:lnTo>
                  <a:lnTo>
                    <a:pt x="298" y="301"/>
                  </a:lnTo>
                  <a:lnTo>
                    <a:pt x="302" y="301"/>
                  </a:lnTo>
                  <a:lnTo>
                    <a:pt x="304" y="301"/>
                  </a:lnTo>
                  <a:lnTo>
                    <a:pt x="307" y="302"/>
                  </a:lnTo>
                  <a:lnTo>
                    <a:pt x="310" y="303"/>
                  </a:lnTo>
                  <a:lnTo>
                    <a:pt x="312" y="306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6" y="312"/>
                  </a:lnTo>
                  <a:lnTo>
                    <a:pt x="316" y="316"/>
                  </a:lnTo>
                  <a:lnTo>
                    <a:pt x="316" y="319"/>
                  </a:lnTo>
                  <a:lnTo>
                    <a:pt x="315" y="321"/>
                  </a:lnTo>
                  <a:lnTo>
                    <a:pt x="314" y="324"/>
                  </a:lnTo>
                  <a:lnTo>
                    <a:pt x="312" y="326"/>
                  </a:lnTo>
                  <a:close/>
                  <a:moveTo>
                    <a:pt x="312" y="477"/>
                  </a:moveTo>
                  <a:lnTo>
                    <a:pt x="237" y="552"/>
                  </a:lnTo>
                  <a:lnTo>
                    <a:pt x="232" y="555"/>
                  </a:lnTo>
                  <a:lnTo>
                    <a:pt x="226" y="556"/>
                  </a:lnTo>
                  <a:lnTo>
                    <a:pt x="220" y="555"/>
                  </a:lnTo>
                  <a:lnTo>
                    <a:pt x="216" y="552"/>
                  </a:lnTo>
                  <a:lnTo>
                    <a:pt x="200" y="537"/>
                  </a:lnTo>
                  <a:lnTo>
                    <a:pt x="199" y="535"/>
                  </a:lnTo>
                  <a:lnTo>
                    <a:pt x="198" y="533"/>
                  </a:lnTo>
                  <a:lnTo>
                    <a:pt x="197" y="529"/>
                  </a:lnTo>
                  <a:lnTo>
                    <a:pt x="197" y="527"/>
                  </a:lnTo>
                  <a:lnTo>
                    <a:pt x="197" y="524"/>
                  </a:lnTo>
                  <a:lnTo>
                    <a:pt x="198" y="521"/>
                  </a:lnTo>
                  <a:lnTo>
                    <a:pt x="199" y="518"/>
                  </a:lnTo>
                  <a:lnTo>
                    <a:pt x="200" y="516"/>
                  </a:lnTo>
                  <a:lnTo>
                    <a:pt x="203" y="514"/>
                  </a:lnTo>
                  <a:lnTo>
                    <a:pt x="206" y="512"/>
                  </a:lnTo>
                  <a:lnTo>
                    <a:pt x="208" y="512"/>
                  </a:lnTo>
                  <a:lnTo>
                    <a:pt x="211" y="511"/>
                  </a:lnTo>
                  <a:lnTo>
                    <a:pt x="214" y="512"/>
                  </a:lnTo>
                  <a:lnTo>
                    <a:pt x="217" y="512"/>
                  </a:lnTo>
                  <a:lnTo>
                    <a:pt x="219" y="514"/>
                  </a:lnTo>
                  <a:lnTo>
                    <a:pt x="221" y="516"/>
                  </a:lnTo>
                  <a:lnTo>
                    <a:pt x="226" y="520"/>
                  </a:lnTo>
                  <a:lnTo>
                    <a:pt x="290" y="456"/>
                  </a:lnTo>
                  <a:lnTo>
                    <a:pt x="294" y="454"/>
                  </a:lnTo>
                  <a:lnTo>
                    <a:pt x="296" y="452"/>
                  </a:lnTo>
                  <a:lnTo>
                    <a:pt x="298" y="451"/>
                  </a:lnTo>
                  <a:lnTo>
                    <a:pt x="302" y="451"/>
                  </a:lnTo>
                  <a:lnTo>
                    <a:pt x="304" y="451"/>
                  </a:lnTo>
                  <a:lnTo>
                    <a:pt x="307" y="452"/>
                  </a:lnTo>
                  <a:lnTo>
                    <a:pt x="310" y="454"/>
                  </a:lnTo>
                  <a:lnTo>
                    <a:pt x="312" y="456"/>
                  </a:lnTo>
                  <a:lnTo>
                    <a:pt x="314" y="458"/>
                  </a:lnTo>
                  <a:lnTo>
                    <a:pt x="315" y="460"/>
                  </a:lnTo>
                  <a:lnTo>
                    <a:pt x="316" y="464"/>
                  </a:lnTo>
                  <a:lnTo>
                    <a:pt x="316" y="466"/>
                  </a:lnTo>
                  <a:lnTo>
                    <a:pt x="316" y="469"/>
                  </a:lnTo>
                  <a:lnTo>
                    <a:pt x="315" y="472"/>
                  </a:lnTo>
                  <a:lnTo>
                    <a:pt x="314" y="475"/>
                  </a:lnTo>
                  <a:lnTo>
                    <a:pt x="312" y="477"/>
                  </a:lnTo>
                  <a:close/>
                  <a:moveTo>
                    <a:pt x="164" y="236"/>
                  </a:moveTo>
                  <a:lnTo>
                    <a:pt x="162" y="237"/>
                  </a:lnTo>
                  <a:lnTo>
                    <a:pt x="158" y="238"/>
                  </a:lnTo>
                  <a:lnTo>
                    <a:pt x="157" y="238"/>
                  </a:lnTo>
                  <a:lnTo>
                    <a:pt x="155" y="238"/>
                  </a:lnTo>
                  <a:lnTo>
                    <a:pt x="153" y="239"/>
                  </a:lnTo>
                  <a:lnTo>
                    <a:pt x="151" y="239"/>
                  </a:lnTo>
                  <a:lnTo>
                    <a:pt x="151" y="180"/>
                  </a:lnTo>
                  <a:lnTo>
                    <a:pt x="217" y="180"/>
                  </a:lnTo>
                  <a:lnTo>
                    <a:pt x="214" y="188"/>
                  </a:lnTo>
                  <a:lnTo>
                    <a:pt x="208" y="197"/>
                  </a:lnTo>
                  <a:lnTo>
                    <a:pt x="203" y="205"/>
                  </a:lnTo>
                  <a:lnTo>
                    <a:pt x="197" y="212"/>
                  </a:lnTo>
                  <a:lnTo>
                    <a:pt x="190" y="220"/>
                  </a:lnTo>
                  <a:lnTo>
                    <a:pt x="182" y="225"/>
                  </a:lnTo>
                  <a:lnTo>
                    <a:pt x="173" y="231"/>
                  </a:lnTo>
                  <a:lnTo>
                    <a:pt x="164" y="236"/>
                  </a:lnTo>
                  <a:close/>
                  <a:moveTo>
                    <a:pt x="121" y="166"/>
                  </a:moveTo>
                  <a:lnTo>
                    <a:pt x="121" y="256"/>
                  </a:lnTo>
                  <a:lnTo>
                    <a:pt x="121" y="601"/>
                  </a:lnTo>
                  <a:lnTo>
                    <a:pt x="31" y="601"/>
                  </a:lnTo>
                  <a:lnTo>
                    <a:pt x="31" y="135"/>
                  </a:lnTo>
                  <a:lnTo>
                    <a:pt x="31" y="125"/>
                  </a:lnTo>
                  <a:lnTo>
                    <a:pt x="33" y="115"/>
                  </a:lnTo>
                  <a:lnTo>
                    <a:pt x="35" y="105"/>
                  </a:lnTo>
                  <a:lnTo>
                    <a:pt x="39" y="94"/>
                  </a:lnTo>
                  <a:lnTo>
                    <a:pt x="43" y="85"/>
                  </a:lnTo>
                  <a:lnTo>
                    <a:pt x="48" y="77"/>
                  </a:lnTo>
                  <a:lnTo>
                    <a:pt x="53" y="68"/>
                  </a:lnTo>
                  <a:lnTo>
                    <a:pt x="60" y="62"/>
                  </a:lnTo>
                  <a:lnTo>
                    <a:pt x="67" y="55"/>
                  </a:lnTo>
                  <a:lnTo>
                    <a:pt x="75" y="48"/>
                  </a:lnTo>
                  <a:lnTo>
                    <a:pt x="83" y="42"/>
                  </a:lnTo>
                  <a:lnTo>
                    <a:pt x="92" y="38"/>
                  </a:lnTo>
                  <a:lnTo>
                    <a:pt x="101" y="35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5" y="30"/>
                  </a:lnTo>
                  <a:lnTo>
                    <a:pt x="150" y="36"/>
                  </a:lnTo>
                  <a:lnTo>
                    <a:pt x="164" y="41"/>
                  </a:lnTo>
                  <a:lnTo>
                    <a:pt x="176" y="48"/>
                  </a:lnTo>
                  <a:lnTo>
                    <a:pt x="188" y="56"/>
                  </a:lnTo>
                  <a:lnTo>
                    <a:pt x="197" y="63"/>
                  </a:lnTo>
                  <a:lnTo>
                    <a:pt x="205" y="71"/>
                  </a:lnTo>
                  <a:lnTo>
                    <a:pt x="210" y="80"/>
                  </a:lnTo>
                  <a:lnTo>
                    <a:pt x="216" y="88"/>
                  </a:lnTo>
                  <a:lnTo>
                    <a:pt x="220" y="99"/>
                  </a:lnTo>
                  <a:lnTo>
                    <a:pt x="224" y="110"/>
                  </a:lnTo>
                  <a:lnTo>
                    <a:pt x="226" y="123"/>
                  </a:lnTo>
                  <a:lnTo>
                    <a:pt x="226" y="135"/>
                  </a:lnTo>
                  <a:lnTo>
                    <a:pt x="226" y="143"/>
                  </a:lnTo>
                  <a:lnTo>
                    <a:pt x="225" y="150"/>
                  </a:lnTo>
                  <a:lnTo>
                    <a:pt x="136" y="150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8" y="153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2" y="160"/>
                  </a:lnTo>
                  <a:lnTo>
                    <a:pt x="121" y="162"/>
                  </a:lnTo>
                  <a:lnTo>
                    <a:pt x="121" y="166"/>
                  </a:lnTo>
                  <a:close/>
                  <a:moveTo>
                    <a:pt x="587" y="0"/>
                  </a:moveTo>
                  <a:lnTo>
                    <a:pt x="136" y="0"/>
                  </a:lnTo>
                  <a:lnTo>
                    <a:pt x="136" y="0"/>
                  </a:lnTo>
                  <a:lnTo>
                    <a:pt x="135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1"/>
                  </a:lnTo>
                  <a:lnTo>
                    <a:pt x="104" y="2"/>
                  </a:lnTo>
                  <a:lnTo>
                    <a:pt x="92" y="5"/>
                  </a:lnTo>
                  <a:lnTo>
                    <a:pt x="80" y="11"/>
                  </a:lnTo>
                  <a:lnTo>
                    <a:pt x="69" y="16"/>
                  </a:lnTo>
                  <a:lnTo>
                    <a:pt x="58" y="23"/>
                  </a:lnTo>
                  <a:lnTo>
                    <a:pt x="48" y="31"/>
                  </a:lnTo>
                  <a:lnTo>
                    <a:pt x="39" y="40"/>
                  </a:lnTo>
                  <a:lnTo>
                    <a:pt x="31" y="49"/>
                  </a:lnTo>
                  <a:lnTo>
                    <a:pt x="23" y="59"/>
                  </a:lnTo>
                  <a:lnTo>
                    <a:pt x="16" y="71"/>
                  </a:lnTo>
                  <a:lnTo>
                    <a:pt x="10" y="83"/>
                  </a:lnTo>
                  <a:lnTo>
                    <a:pt x="6" y="95"/>
                  </a:lnTo>
                  <a:lnTo>
                    <a:pt x="4" y="108"/>
                  </a:lnTo>
                  <a:lnTo>
                    <a:pt x="1" y="121"/>
                  </a:lnTo>
                  <a:lnTo>
                    <a:pt x="0" y="135"/>
                  </a:lnTo>
                  <a:lnTo>
                    <a:pt x="0" y="617"/>
                  </a:lnTo>
                  <a:lnTo>
                    <a:pt x="1" y="620"/>
                  </a:lnTo>
                  <a:lnTo>
                    <a:pt x="1" y="623"/>
                  </a:lnTo>
                  <a:lnTo>
                    <a:pt x="4" y="625"/>
                  </a:lnTo>
                  <a:lnTo>
                    <a:pt x="5" y="627"/>
                  </a:lnTo>
                  <a:lnTo>
                    <a:pt x="7" y="630"/>
                  </a:lnTo>
                  <a:lnTo>
                    <a:pt x="9" y="631"/>
                  </a:lnTo>
                  <a:lnTo>
                    <a:pt x="13" y="632"/>
                  </a:lnTo>
                  <a:lnTo>
                    <a:pt x="16" y="632"/>
                  </a:lnTo>
                  <a:lnTo>
                    <a:pt x="121" y="632"/>
                  </a:lnTo>
                  <a:lnTo>
                    <a:pt x="121" y="888"/>
                  </a:lnTo>
                  <a:lnTo>
                    <a:pt x="121" y="891"/>
                  </a:lnTo>
                  <a:lnTo>
                    <a:pt x="122" y="894"/>
                  </a:lnTo>
                  <a:lnTo>
                    <a:pt x="123" y="896"/>
                  </a:lnTo>
                  <a:lnTo>
                    <a:pt x="125" y="898"/>
                  </a:lnTo>
                  <a:lnTo>
                    <a:pt x="128" y="901"/>
                  </a:lnTo>
                  <a:lnTo>
                    <a:pt x="130" y="902"/>
                  </a:lnTo>
                  <a:lnTo>
                    <a:pt x="133" y="903"/>
                  </a:lnTo>
                  <a:lnTo>
                    <a:pt x="136" y="903"/>
                  </a:lnTo>
                  <a:lnTo>
                    <a:pt x="587" y="903"/>
                  </a:lnTo>
                  <a:lnTo>
                    <a:pt x="591" y="903"/>
                  </a:lnTo>
                  <a:lnTo>
                    <a:pt x="593" y="902"/>
                  </a:lnTo>
                  <a:lnTo>
                    <a:pt x="596" y="901"/>
                  </a:lnTo>
                  <a:lnTo>
                    <a:pt x="599" y="898"/>
                  </a:lnTo>
                  <a:lnTo>
                    <a:pt x="600" y="896"/>
                  </a:lnTo>
                  <a:lnTo>
                    <a:pt x="602" y="894"/>
                  </a:lnTo>
                  <a:lnTo>
                    <a:pt x="602" y="891"/>
                  </a:lnTo>
                  <a:lnTo>
                    <a:pt x="603" y="888"/>
                  </a:lnTo>
                  <a:lnTo>
                    <a:pt x="603" y="269"/>
                  </a:lnTo>
                  <a:lnTo>
                    <a:pt x="615" y="267"/>
                  </a:lnTo>
                  <a:lnTo>
                    <a:pt x="627" y="264"/>
                  </a:lnTo>
                  <a:lnTo>
                    <a:pt x="638" y="259"/>
                  </a:lnTo>
                  <a:lnTo>
                    <a:pt x="648" y="255"/>
                  </a:lnTo>
                  <a:lnTo>
                    <a:pt x="660" y="248"/>
                  </a:lnTo>
                  <a:lnTo>
                    <a:pt x="670" y="241"/>
                  </a:lnTo>
                  <a:lnTo>
                    <a:pt x="679" y="232"/>
                  </a:lnTo>
                  <a:lnTo>
                    <a:pt x="687" y="224"/>
                  </a:lnTo>
                  <a:lnTo>
                    <a:pt x="695" y="214"/>
                  </a:lnTo>
                  <a:lnTo>
                    <a:pt x="703" y="204"/>
                  </a:lnTo>
                  <a:lnTo>
                    <a:pt x="708" y="194"/>
                  </a:lnTo>
                  <a:lnTo>
                    <a:pt x="714" y="182"/>
                  </a:lnTo>
                  <a:lnTo>
                    <a:pt x="717" y="171"/>
                  </a:lnTo>
                  <a:lnTo>
                    <a:pt x="721" y="160"/>
                  </a:lnTo>
                  <a:lnTo>
                    <a:pt x="723" y="147"/>
                  </a:lnTo>
                  <a:lnTo>
                    <a:pt x="723" y="135"/>
                  </a:lnTo>
                  <a:lnTo>
                    <a:pt x="723" y="121"/>
                  </a:lnTo>
                  <a:lnTo>
                    <a:pt x="721" y="109"/>
                  </a:lnTo>
                  <a:lnTo>
                    <a:pt x="717" y="97"/>
                  </a:lnTo>
                  <a:lnTo>
                    <a:pt x="712" y="84"/>
                  </a:lnTo>
                  <a:lnTo>
                    <a:pt x="706" y="72"/>
                  </a:lnTo>
                  <a:lnTo>
                    <a:pt x="699" y="60"/>
                  </a:lnTo>
                  <a:lnTo>
                    <a:pt x="691" y="50"/>
                  </a:lnTo>
                  <a:lnTo>
                    <a:pt x="682" y="40"/>
                  </a:lnTo>
                  <a:lnTo>
                    <a:pt x="672" y="32"/>
                  </a:lnTo>
                  <a:lnTo>
                    <a:pt x="662" y="23"/>
                  </a:lnTo>
                  <a:lnTo>
                    <a:pt x="651" y="16"/>
                  </a:lnTo>
                  <a:lnTo>
                    <a:pt x="638" y="11"/>
                  </a:lnTo>
                  <a:lnTo>
                    <a:pt x="627" y="6"/>
                  </a:lnTo>
                  <a:lnTo>
                    <a:pt x="613" y="3"/>
                  </a:lnTo>
                  <a:lnTo>
                    <a:pt x="601" y="1"/>
                  </a:lnTo>
                  <a:lnTo>
                    <a:pt x="587" y="0"/>
                  </a:lnTo>
                  <a:lnTo>
                    <a:pt x="5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4605">
              <a:extLst>
                <a:ext uri="{FF2B5EF4-FFF2-40B4-BE49-F238E27FC236}">
                  <a16:creationId xmlns:a16="http://schemas.microsoft.com/office/drawing/2014/main" id="{73AA9024-1822-41EE-B47C-B1508F863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0" y="4722813"/>
              <a:ext cx="66675" cy="128588"/>
            </a:xfrm>
            <a:custGeom>
              <a:avLst/>
              <a:gdLst>
                <a:gd name="T0" fmla="*/ 123 w 210"/>
                <a:gd name="T1" fmla="*/ 1 h 407"/>
                <a:gd name="T2" fmla="*/ 101 w 210"/>
                <a:gd name="T3" fmla="*/ 8 h 407"/>
                <a:gd name="T4" fmla="*/ 82 w 210"/>
                <a:gd name="T5" fmla="*/ 21 h 407"/>
                <a:gd name="T6" fmla="*/ 67 w 210"/>
                <a:gd name="T7" fmla="*/ 37 h 407"/>
                <a:gd name="T8" fmla="*/ 50 w 210"/>
                <a:gd name="T9" fmla="*/ 47 h 407"/>
                <a:gd name="T10" fmla="*/ 33 w 210"/>
                <a:gd name="T11" fmla="*/ 54 h 407"/>
                <a:gd name="T12" fmla="*/ 23 w 210"/>
                <a:gd name="T13" fmla="*/ 61 h 407"/>
                <a:gd name="T14" fmla="*/ 14 w 210"/>
                <a:gd name="T15" fmla="*/ 70 h 407"/>
                <a:gd name="T16" fmla="*/ 7 w 210"/>
                <a:gd name="T17" fmla="*/ 81 h 407"/>
                <a:gd name="T18" fmla="*/ 2 w 210"/>
                <a:gd name="T19" fmla="*/ 95 h 407"/>
                <a:gd name="T20" fmla="*/ 0 w 210"/>
                <a:gd name="T21" fmla="*/ 110 h 407"/>
                <a:gd name="T22" fmla="*/ 0 w 210"/>
                <a:gd name="T23" fmla="*/ 393 h 407"/>
                <a:gd name="T24" fmla="*/ 1 w 210"/>
                <a:gd name="T25" fmla="*/ 398 h 407"/>
                <a:gd name="T26" fmla="*/ 3 w 210"/>
                <a:gd name="T27" fmla="*/ 403 h 407"/>
                <a:gd name="T28" fmla="*/ 9 w 210"/>
                <a:gd name="T29" fmla="*/ 406 h 407"/>
                <a:gd name="T30" fmla="*/ 14 w 210"/>
                <a:gd name="T31" fmla="*/ 407 h 407"/>
                <a:gd name="T32" fmla="*/ 20 w 210"/>
                <a:gd name="T33" fmla="*/ 406 h 407"/>
                <a:gd name="T34" fmla="*/ 24 w 210"/>
                <a:gd name="T35" fmla="*/ 403 h 407"/>
                <a:gd name="T36" fmla="*/ 28 w 210"/>
                <a:gd name="T37" fmla="*/ 398 h 407"/>
                <a:gd name="T38" fmla="*/ 29 w 210"/>
                <a:gd name="T39" fmla="*/ 393 h 407"/>
                <a:gd name="T40" fmla="*/ 30 w 210"/>
                <a:gd name="T41" fmla="*/ 110 h 407"/>
                <a:gd name="T42" fmla="*/ 35 w 210"/>
                <a:gd name="T43" fmla="*/ 95 h 407"/>
                <a:gd name="T44" fmla="*/ 42 w 210"/>
                <a:gd name="T45" fmla="*/ 84 h 407"/>
                <a:gd name="T46" fmla="*/ 54 w 210"/>
                <a:gd name="T47" fmla="*/ 78 h 407"/>
                <a:gd name="T48" fmla="*/ 59 w 210"/>
                <a:gd name="T49" fmla="*/ 331 h 407"/>
                <a:gd name="T50" fmla="*/ 210 w 210"/>
                <a:gd name="T51" fmla="*/ 60 h 407"/>
                <a:gd name="T52" fmla="*/ 209 w 210"/>
                <a:gd name="T53" fmla="*/ 49 h 407"/>
                <a:gd name="T54" fmla="*/ 203 w 210"/>
                <a:gd name="T55" fmla="*/ 39 h 407"/>
                <a:gd name="T56" fmla="*/ 186 w 210"/>
                <a:gd name="T57" fmla="*/ 20 h 407"/>
                <a:gd name="T58" fmla="*/ 162 w 210"/>
                <a:gd name="T59" fmla="*/ 5 h 407"/>
                <a:gd name="T60" fmla="*/ 149 w 210"/>
                <a:gd name="T61" fmla="*/ 1 h 407"/>
                <a:gd name="T62" fmla="*/ 135 w 210"/>
                <a:gd name="T6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407">
                  <a:moveTo>
                    <a:pt x="135" y="0"/>
                  </a:moveTo>
                  <a:lnTo>
                    <a:pt x="123" y="1"/>
                  </a:lnTo>
                  <a:lnTo>
                    <a:pt x="111" y="3"/>
                  </a:lnTo>
                  <a:lnTo>
                    <a:pt x="101" y="8"/>
                  </a:lnTo>
                  <a:lnTo>
                    <a:pt x="91" y="14"/>
                  </a:lnTo>
                  <a:lnTo>
                    <a:pt x="82" y="21"/>
                  </a:lnTo>
                  <a:lnTo>
                    <a:pt x="74" y="29"/>
                  </a:lnTo>
                  <a:lnTo>
                    <a:pt x="67" y="37"/>
                  </a:lnTo>
                  <a:lnTo>
                    <a:pt x="63" y="45"/>
                  </a:lnTo>
                  <a:lnTo>
                    <a:pt x="50" y="47"/>
                  </a:lnTo>
                  <a:lnTo>
                    <a:pt x="39" y="52"/>
                  </a:lnTo>
                  <a:lnTo>
                    <a:pt x="33" y="54"/>
                  </a:lnTo>
                  <a:lnTo>
                    <a:pt x="28" y="57"/>
                  </a:lnTo>
                  <a:lnTo>
                    <a:pt x="23" y="61"/>
                  </a:lnTo>
                  <a:lnTo>
                    <a:pt x="19" y="65"/>
                  </a:lnTo>
                  <a:lnTo>
                    <a:pt x="14" y="70"/>
                  </a:lnTo>
                  <a:lnTo>
                    <a:pt x="11" y="75"/>
                  </a:lnTo>
                  <a:lnTo>
                    <a:pt x="7" y="81"/>
                  </a:lnTo>
                  <a:lnTo>
                    <a:pt x="4" y="88"/>
                  </a:lnTo>
                  <a:lnTo>
                    <a:pt x="2" y="95"/>
                  </a:lnTo>
                  <a:lnTo>
                    <a:pt x="1" y="102"/>
                  </a:lnTo>
                  <a:lnTo>
                    <a:pt x="0" y="110"/>
                  </a:lnTo>
                  <a:lnTo>
                    <a:pt x="0" y="119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1" y="398"/>
                  </a:lnTo>
                  <a:lnTo>
                    <a:pt x="2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9" y="406"/>
                  </a:lnTo>
                  <a:lnTo>
                    <a:pt x="11" y="407"/>
                  </a:lnTo>
                  <a:lnTo>
                    <a:pt x="14" y="407"/>
                  </a:lnTo>
                  <a:lnTo>
                    <a:pt x="18" y="407"/>
                  </a:lnTo>
                  <a:lnTo>
                    <a:pt x="20" y="406"/>
                  </a:lnTo>
                  <a:lnTo>
                    <a:pt x="22" y="405"/>
                  </a:lnTo>
                  <a:lnTo>
                    <a:pt x="24" y="403"/>
                  </a:lnTo>
                  <a:lnTo>
                    <a:pt x="27" y="401"/>
                  </a:lnTo>
                  <a:lnTo>
                    <a:pt x="28" y="398"/>
                  </a:lnTo>
                  <a:lnTo>
                    <a:pt x="29" y="395"/>
                  </a:lnTo>
                  <a:lnTo>
                    <a:pt x="29" y="393"/>
                  </a:lnTo>
                  <a:lnTo>
                    <a:pt x="29" y="119"/>
                  </a:lnTo>
                  <a:lnTo>
                    <a:pt x="30" y="110"/>
                  </a:lnTo>
                  <a:lnTo>
                    <a:pt x="31" y="101"/>
                  </a:lnTo>
                  <a:lnTo>
                    <a:pt x="35" y="95"/>
                  </a:lnTo>
                  <a:lnTo>
                    <a:pt x="38" y="89"/>
                  </a:lnTo>
                  <a:lnTo>
                    <a:pt x="42" y="84"/>
                  </a:lnTo>
                  <a:lnTo>
                    <a:pt x="48" y="81"/>
                  </a:lnTo>
                  <a:lnTo>
                    <a:pt x="54" y="78"/>
                  </a:lnTo>
                  <a:lnTo>
                    <a:pt x="59" y="76"/>
                  </a:lnTo>
                  <a:lnTo>
                    <a:pt x="59" y="331"/>
                  </a:lnTo>
                  <a:lnTo>
                    <a:pt x="210" y="331"/>
                  </a:lnTo>
                  <a:lnTo>
                    <a:pt x="210" y="60"/>
                  </a:lnTo>
                  <a:lnTo>
                    <a:pt x="210" y="55"/>
                  </a:lnTo>
                  <a:lnTo>
                    <a:pt x="209" y="49"/>
                  </a:lnTo>
                  <a:lnTo>
                    <a:pt x="206" y="45"/>
                  </a:lnTo>
                  <a:lnTo>
                    <a:pt x="203" y="39"/>
                  </a:lnTo>
                  <a:lnTo>
                    <a:pt x="196" y="29"/>
                  </a:lnTo>
                  <a:lnTo>
                    <a:pt x="186" y="20"/>
                  </a:lnTo>
                  <a:lnTo>
                    <a:pt x="175" y="12"/>
                  </a:lnTo>
                  <a:lnTo>
                    <a:pt x="162" y="5"/>
                  </a:lnTo>
                  <a:lnTo>
                    <a:pt x="155" y="3"/>
                  </a:lnTo>
                  <a:lnTo>
                    <a:pt x="149" y="1"/>
                  </a:lnTo>
                  <a:lnTo>
                    <a:pt x="142" y="0"/>
                  </a:lnTo>
                  <a:lnTo>
                    <a:pt x="135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4606">
              <a:extLst>
                <a:ext uri="{FF2B5EF4-FFF2-40B4-BE49-F238E27FC236}">
                  <a16:creationId xmlns:a16="http://schemas.microsoft.com/office/drawing/2014/main" id="{C61FFA06-C235-4750-8F7A-015A0C7FF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0" y="4913313"/>
              <a:ext cx="47625" cy="28575"/>
            </a:xfrm>
            <a:custGeom>
              <a:avLst/>
              <a:gdLst>
                <a:gd name="T0" fmla="*/ 0 w 151"/>
                <a:gd name="T1" fmla="*/ 14 h 90"/>
                <a:gd name="T2" fmla="*/ 0 w 151"/>
                <a:gd name="T3" fmla="*/ 22 h 90"/>
                <a:gd name="T4" fmla="*/ 2 w 151"/>
                <a:gd name="T5" fmla="*/ 29 h 90"/>
                <a:gd name="T6" fmla="*/ 4 w 151"/>
                <a:gd name="T7" fmla="*/ 37 h 90"/>
                <a:gd name="T8" fmla="*/ 6 w 151"/>
                <a:gd name="T9" fmla="*/ 44 h 90"/>
                <a:gd name="T10" fmla="*/ 9 w 151"/>
                <a:gd name="T11" fmla="*/ 50 h 90"/>
                <a:gd name="T12" fmla="*/ 14 w 151"/>
                <a:gd name="T13" fmla="*/ 56 h 90"/>
                <a:gd name="T14" fmla="*/ 18 w 151"/>
                <a:gd name="T15" fmla="*/ 62 h 90"/>
                <a:gd name="T16" fmla="*/ 23 w 151"/>
                <a:gd name="T17" fmla="*/ 67 h 90"/>
                <a:gd name="T18" fmla="*/ 29 w 151"/>
                <a:gd name="T19" fmla="*/ 72 h 90"/>
                <a:gd name="T20" fmla="*/ 34 w 151"/>
                <a:gd name="T21" fmla="*/ 76 h 90"/>
                <a:gd name="T22" fmla="*/ 40 w 151"/>
                <a:gd name="T23" fmla="*/ 81 h 90"/>
                <a:gd name="T24" fmla="*/ 47 w 151"/>
                <a:gd name="T25" fmla="*/ 84 h 90"/>
                <a:gd name="T26" fmla="*/ 54 w 151"/>
                <a:gd name="T27" fmla="*/ 87 h 90"/>
                <a:gd name="T28" fmla="*/ 61 w 151"/>
                <a:gd name="T29" fmla="*/ 89 h 90"/>
                <a:gd name="T30" fmla="*/ 68 w 151"/>
                <a:gd name="T31" fmla="*/ 90 h 90"/>
                <a:gd name="T32" fmla="*/ 76 w 151"/>
                <a:gd name="T33" fmla="*/ 90 h 90"/>
                <a:gd name="T34" fmla="*/ 83 w 151"/>
                <a:gd name="T35" fmla="*/ 90 h 90"/>
                <a:gd name="T36" fmla="*/ 90 w 151"/>
                <a:gd name="T37" fmla="*/ 89 h 90"/>
                <a:gd name="T38" fmla="*/ 96 w 151"/>
                <a:gd name="T39" fmla="*/ 87 h 90"/>
                <a:gd name="T40" fmla="*/ 103 w 151"/>
                <a:gd name="T41" fmla="*/ 83 h 90"/>
                <a:gd name="T42" fmla="*/ 109 w 151"/>
                <a:gd name="T43" fmla="*/ 80 h 90"/>
                <a:gd name="T44" fmla="*/ 116 w 151"/>
                <a:gd name="T45" fmla="*/ 76 h 90"/>
                <a:gd name="T46" fmla="*/ 121 w 151"/>
                <a:gd name="T47" fmla="*/ 71 h 90"/>
                <a:gd name="T48" fmla="*/ 127 w 151"/>
                <a:gd name="T49" fmla="*/ 65 h 90"/>
                <a:gd name="T50" fmla="*/ 131 w 151"/>
                <a:gd name="T51" fmla="*/ 60 h 90"/>
                <a:gd name="T52" fmla="*/ 137 w 151"/>
                <a:gd name="T53" fmla="*/ 53 h 90"/>
                <a:gd name="T54" fmla="*/ 140 w 151"/>
                <a:gd name="T55" fmla="*/ 45 h 90"/>
                <a:gd name="T56" fmla="*/ 144 w 151"/>
                <a:gd name="T57" fmla="*/ 37 h 90"/>
                <a:gd name="T58" fmla="*/ 147 w 151"/>
                <a:gd name="T59" fmla="*/ 29 h 90"/>
                <a:gd name="T60" fmla="*/ 150 w 151"/>
                <a:gd name="T61" fmla="*/ 20 h 90"/>
                <a:gd name="T62" fmla="*/ 151 w 151"/>
                <a:gd name="T63" fmla="*/ 10 h 90"/>
                <a:gd name="T64" fmla="*/ 151 w 151"/>
                <a:gd name="T65" fmla="*/ 0 h 90"/>
                <a:gd name="T66" fmla="*/ 0 w 151"/>
                <a:gd name="T67" fmla="*/ 0 h 90"/>
                <a:gd name="T68" fmla="*/ 0 w 151"/>
                <a:gd name="T69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1" h="90">
                  <a:moveTo>
                    <a:pt x="0" y="14"/>
                  </a:moveTo>
                  <a:lnTo>
                    <a:pt x="0" y="22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6" y="44"/>
                  </a:lnTo>
                  <a:lnTo>
                    <a:pt x="9" y="50"/>
                  </a:lnTo>
                  <a:lnTo>
                    <a:pt x="14" y="56"/>
                  </a:lnTo>
                  <a:lnTo>
                    <a:pt x="18" y="62"/>
                  </a:lnTo>
                  <a:lnTo>
                    <a:pt x="23" y="67"/>
                  </a:lnTo>
                  <a:lnTo>
                    <a:pt x="29" y="72"/>
                  </a:lnTo>
                  <a:lnTo>
                    <a:pt x="34" y="76"/>
                  </a:lnTo>
                  <a:lnTo>
                    <a:pt x="40" y="81"/>
                  </a:lnTo>
                  <a:lnTo>
                    <a:pt x="47" y="84"/>
                  </a:lnTo>
                  <a:lnTo>
                    <a:pt x="54" y="87"/>
                  </a:lnTo>
                  <a:lnTo>
                    <a:pt x="61" y="89"/>
                  </a:lnTo>
                  <a:lnTo>
                    <a:pt x="68" y="90"/>
                  </a:lnTo>
                  <a:lnTo>
                    <a:pt x="76" y="90"/>
                  </a:lnTo>
                  <a:lnTo>
                    <a:pt x="83" y="90"/>
                  </a:lnTo>
                  <a:lnTo>
                    <a:pt x="90" y="89"/>
                  </a:lnTo>
                  <a:lnTo>
                    <a:pt x="96" y="87"/>
                  </a:lnTo>
                  <a:lnTo>
                    <a:pt x="103" y="83"/>
                  </a:lnTo>
                  <a:lnTo>
                    <a:pt x="109" y="80"/>
                  </a:lnTo>
                  <a:lnTo>
                    <a:pt x="116" y="76"/>
                  </a:lnTo>
                  <a:lnTo>
                    <a:pt x="121" y="71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7" y="53"/>
                  </a:lnTo>
                  <a:lnTo>
                    <a:pt x="140" y="45"/>
                  </a:lnTo>
                  <a:lnTo>
                    <a:pt x="144" y="37"/>
                  </a:lnTo>
                  <a:lnTo>
                    <a:pt x="147" y="29"/>
                  </a:lnTo>
                  <a:lnTo>
                    <a:pt x="150" y="20"/>
                  </a:lnTo>
                  <a:lnTo>
                    <a:pt x="151" y="10"/>
                  </a:lnTo>
                  <a:lnTo>
                    <a:pt x="151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Rectangle 4607">
              <a:extLst>
                <a:ext uri="{FF2B5EF4-FFF2-40B4-BE49-F238E27FC236}">
                  <a16:creationId xmlns:a16="http://schemas.microsoft.com/office/drawing/2014/main" id="{AF996361-0B9B-415D-BEF8-E03993FE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8050" y="4837113"/>
              <a:ext cx="476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Group 46" descr="This image is an icon of binoculars. ">
            <a:extLst>
              <a:ext uri="{FF2B5EF4-FFF2-40B4-BE49-F238E27FC236}">
                <a16:creationId xmlns:a16="http://schemas.microsoft.com/office/drawing/2014/main" id="{C588C52D-80A6-4F80-A500-521AC130A284}"/>
              </a:ext>
            </a:extLst>
          </p:cNvPr>
          <p:cNvGrpSpPr/>
          <p:nvPr/>
        </p:nvGrpSpPr>
        <p:grpSpPr>
          <a:xfrm>
            <a:off x="5399975" y="2963309"/>
            <a:ext cx="230096" cy="213480"/>
            <a:chOff x="9879013" y="2500313"/>
            <a:chExt cx="285750" cy="265113"/>
          </a:xfrm>
          <a:solidFill>
            <a:schemeClr val="bg1"/>
          </a:solidFill>
          <a:effectLst/>
        </p:grpSpPr>
        <p:sp>
          <p:nvSpPr>
            <p:cNvPr id="48" name="Freeform 3859">
              <a:extLst>
                <a:ext uri="{FF2B5EF4-FFF2-40B4-BE49-F238E27FC236}">
                  <a16:creationId xmlns:a16="http://schemas.microsoft.com/office/drawing/2014/main" id="{3C330228-21DF-4677-9C38-5D661C64F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1413" y="2500313"/>
              <a:ext cx="133350" cy="265113"/>
            </a:xfrm>
            <a:custGeom>
              <a:avLst/>
              <a:gdLst>
                <a:gd name="T0" fmla="*/ 156 w 420"/>
                <a:gd name="T1" fmla="*/ 795 h 832"/>
                <a:gd name="T2" fmla="*/ 95 w 420"/>
                <a:gd name="T3" fmla="*/ 761 h 832"/>
                <a:gd name="T4" fmla="*/ 51 w 420"/>
                <a:gd name="T5" fmla="*/ 708 h 832"/>
                <a:gd name="T6" fmla="*/ 31 w 420"/>
                <a:gd name="T7" fmla="*/ 640 h 832"/>
                <a:gd name="T8" fmla="*/ 38 w 420"/>
                <a:gd name="T9" fmla="*/ 576 h 832"/>
                <a:gd name="T10" fmla="*/ 73 w 420"/>
                <a:gd name="T11" fmla="*/ 517 h 832"/>
                <a:gd name="T12" fmla="*/ 128 w 420"/>
                <a:gd name="T13" fmla="*/ 469 h 832"/>
                <a:gd name="T14" fmla="*/ 186 w 420"/>
                <a:gd name="T15" fmla="*/ 446 h 832"/>
                <a:gd name="T16" fmla="*/ 224 w 420"/>
                <a:gd name="T17" fmla="*/ 444 h 832"/>
                <a:gd name="T18" fmla="*/ 263 w 420"/>
                <a:gd name="T19" fmla="*/ 451 h 832"/>
                <a:gd name="T20" fmla="*/ 300 w 420"/>
                <a:gd name="T21" fmla="*/ 470 h 832"/>
                <a:gd name="T22" fmla="*/ 344 w 420"/>
                <a:gd name="T23" fmla="*/ 505 h 832"/>
                <a:gd name="T24" fmla="*/ 378 w 420"/>
                <a:gd name="T25" fmla="*/ 556 h 832"/>
                <a:gd name="T26" fmla="*/ 390 w 420"/>
                <a:gd name="T27" fmla="*/ 609 h 832"/>
                <a:gd name="T28" fmla="*/ 383 w 420"/>
                <a:gd name="T29" fmla="*/ 676 h 832"/>
                <a:gd name="T30" fmla="*/ 350 w 420"/>
                <a:gd name="T31" fmla="*/ 737 h 832"/>
                <a:gd name="T32" fmla="*/ 296 w 420"/>
                <a:gd name="T33" fmla="*/ 781 h 832"/>
                <a:gd name="T34" fmla="*/ 228 w 420"/>
                <a:gd name="T35" fmla="*/ 802 h 832"/>
                <a:gd name="T36" fmla="*/ 388 w 420"/>
                <a:gd name="T37" fmla="*/ 508 h 832"/>
                <a:gd name="T38" fmla="*/ 208 w 420"/>
                <a:gd name="T39" fmla="*/ 178 h 832"/>
                <a:gd name="T40" fmla="*/ 145 w 420"/>
                <a:gd name="T41" fmla="*/ 20 h 832"/>
                <a:gd name="T42" fmla="*/ 109 w 420"/>
                <a:gd name="T43" fmla="*/ 4 h 832"/>
                <a:gd name="T44" fmla="*/ 66 w 420"/>
                <a:gd name="T45" fmla="*/ 0 h 832"/>
                <a:gd name="T46" fmla="*/ 27 w 420"/>
                <a:gd name="T47" fmla="*/ 11 h 832"/>
                <a:gd name="T48" fmla="*/ 2 w 420"/>
                <a:gd name="T49" fmla="*/ 28 h 832"/>
                <a:gd name="T50" fmla="*/ 0 w 420"/>
                <a:gd name="T51" fmla="*/ 263 h 832"/>
                <a:gd name="T52" fmla="*/ 55 w 420"/>
                <a:gd name="T53" fmla="*/ 273 h 832"/>
                <a:gd name="T54" fmla="*/ 97 w 420"/>
                <a:gd name="T55" fmla="*/ 293 h 832"/>
                <a:gd name="T56" fmla="*/ 125 w 420"/>
                <a:gd name="T57" fmla="*/ 320 h 832"/>
                <a:gd name="T58" fmla="*/ 135 w 420"/>
                <a:gd name="T59" fmla="*/ 352 h 832"/>
                <a:gd name="T60" fmla="*/ 131 w 420"/>
                <a:gd name="T61" fmla="*/ 362 h 832"/>
                <a:gd name="T62" fmla="*/ 120 w 420"/>
                <a:gd name="T63" fmla="*/ 367 h 832"/>
                <a:gd name="T64" fmla="*/ 109 w 420"/>
                <a:gd name="T65" fmla="*/ 362 h 832"/>
                <a:gd name="T66" fmla="*/ 105 w 420"/>
                <a:gd name="T67" fmla="*/ 352 h 832"/>
                <a:gd name="T68" fmla="*/ 97 w 420"/>
                <a:gd name="T69" fmla="*/ 333 h 832"/>
                <a:gd name="T70" fmla="*/ 76 w 420"/>
                <a:gd name="T71" fmla="*/ 315 h 832"/>
                <a:gd name="T72" fmla="*/ 0 w 420"/>
                <a:gd name="T73" fmla="*/ 293 h 832"/>
                <a:gd name="T74" fmla="*/ 2 w 420"/>
                <a:gd name="T75" fmla="*/ 648 h 832"/>
                <a:gd name="T76" fmla="*/ 27 w 420"/>
                <a:gd name="T77" fmla="*/ 725 h 832"/>
                <a:gd name="T78" fmla="*/ 78 w 420"/>
                <a:gd name="T79" fmla="*/ 786 h 832"/>
                <a:gd name="T80" fmla="*/ 149 w 420"/>
                <a:gd name="T81" fmla="*/ 823 h 832"/>
                <a:gd name="T82" fmla="*/ 221 w 420"/>
                <a:gd name="T83" fmla="*/ 832 h 832"/>
                <a:gd name="T84" fmla="*/ 272 w 420"/>
                <a:gd name="T85" fmla="*/ 823 h 832"/>
                <a:gd name="T86" fmla="*/ 344 w 420"/>
                <a:gd name="T87" fmla="*/ 785 h 832"/>
                <a:gd name="T88" fmla="*/ 396 w 420"/>
                <a:gd name="T89" fmla="*/ 723 h 832"/>
                <a:gd name="T90" fmla="*/ 418 w 420"/>
                <a:gd name="T91" fmla="*/ 654 h 832"/>
                <a:gd name="T92" fmla="*/ 420 w 420"/>
                <a:gd name="T93" fmla="*/ 608 h 832"/>
                <a:gd name="T94" fmla="*/ 408 w 420"/>
                <a:gd name="T95" fmla="*/ 55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0" h="832">
                  <a:moveTo>
                    <a:pt x="210" y="802"/>
                  </a:moveTo>
                  <a:lnTo>
                    <a:pt x="192" y="802"/>
                  </a:lnTo>
                  <a:lnTo>
                    <a:pt x="174" y="799"/>
                  </a:lnTo>
                  <a:lnTo>
                    <a:pt x="156" y="795"/>
                  </a:lnTo>
                  <a:lnTo>
                    <a:pt x="140" y="788"/>
                  </a:lnTo>
                  <a:lnTo>
                    <a:pt x="124" y="781"/>
                  </a:lnTo>
                  <a:lnTo>
                    <a:pt x="109" y="772"/>
                  </a:lnTo>
                  <a:lnTo>
                    <a:pt x="95" y="761"/>
                  </a:lnTo>
                  <a:lnTo>
                    <a:pt x="82" y="749"/>
                  </a:lnTo>
                  <a:lnTo>
                    <a:pt x="71" y="737"/>
                  </a:lnTo>
                  <a:lnTo>
                    <a:pt x="61" y="723"/>
                  </a:lnTo>
                  <a:lnTo>
                    <a:pt x="51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3" y="658"/>
                  </a:lnTo>
                  <a:lnTo>
                    <a:pt x="31" y="640"/>
                  </a:lnTo>
                  <a:lnTo>
                    <a:pt x="30" y="622"/>
                  </a:lnTo>
                  <a:lnTo>
                    <a:pt x="31" y="607"/>
                  </a:lnTo>
                  <a:lnTo>
                    <a:pt x="34" y="592"/>
                  </a:lnTo>
                  <a:lnTo>
                    <a:pt x="38" y="576"/>
                  </a:lnTo>
                  <a:lnTo>
                    <a:pt x="45" y="561"/>
                  </a:lnTo>
                  <a:lnTo>
                    <a:pt x="52" y="546"/>
                  </a:lnTo>
                  <a:lnTo>
                    <a:pt x="62" y="531"/>
                  </a:lnTo>
                  <a:lnTo>
                    <a:pt x="73" y="517"/>
                  </a:lnTo>
                  <a:lnTo>
                    <a:pt x="85" y="503"/>
                  </a:lnTo>
                  <a:lnTo>
                    <a:pt x="97" y="490"/>
                  </a:lnTo>
                  <a:lnTo>
                    <a:pt x="112" y="479"/>
                  </a:lnTo>
                  <a:lnTo>
                    <a:pt x="128" y="469"/>
                  </a:lnTo>
                  <a:lnTo>
                    <a:pt x="144" y="460"/>
                  </a:lnTo>
                  <a:lnTo>
                    <a:pt x="161" y="454"/>
                  </a:lnTo>
                  <a:lnTo>
                    <a:pt x="178" y="448"/>
                  </a:lnTo>
                  <a:lnTo>
                    <a:pt x="186" y="446"/>
                  </a:lnTo>
                  <a:lnTo>
                    <a:pt x="196" y="445"/>
                  </a:lnTo>
                  <a:lnTo>
                    <a:pt x="205" y="444"/>
                  </a:lnTo>
                  <a:lnTo>
                    <a:pt x="214" y="444"/>
                  </a:lnTo>
                  <a:lnTo>
                    <a:pt x="224" y="444"/>
                  </a:lnTo>
                  <a:lnTo>
                    <a:pt x="234" y="445"/>
                  </a:lnTo>
                  <a:lnTo>
                    <a:pt x="243" y="447"/>
                  </a:lnTo>
                  <a:lnTo>
                    <a:pt x="253" y="449"/>
                  </a:lnTo>
                  <a:lnTo>
                    <a:pt x="263" y="451"/>
                  </a:lnTo>
                  <a:lnTo>
                    <a:pt x="272" y="456"/>
                  </a:lnTo>
                  <a:lnTo>
                    <a:pt x="281" y="459"/>
                  </a:lnTo>
                  <a:lnTo>
                    <a:pt x="291" y="464"/>
                  </a:lnTo>
                  <a:lnTo>
                    <a:pt x="300" y="470"/>
                  </a:lnTo>
                  <a:lnTo>
                    <a:pt x="309" y="475"/>
                  </a:lnTo>
                  <a:lnTo>
                    <a:pt x="317" y="481"/>
                  </a:lnTo>
                  <a:lnTo>
                    <a:pt x="327" y="489"/>
                  </a:lnTo>
                  <a:lnTo>
                    <a:pt x="344" y="505"/>
                  </a:lnTo>
                  <a:lnTo>
                    <a:pt x="360" y="522"/>
                  </a:lnTo>
                  <a:lnTo>
                    <a:pt x="367" y="534"/>
                  </a:lnTo>
                  <a:lnTo>
                    <a:pt x="373" y="545"/>
                  </a:lnTo>
                  <a:lnTo>
                    <a:pt x="378" y="556"/>
                  </a:lnTo>
                  <a:lnTo>
                    <a:pt x="383" y="569"/>
                  </a:lnTo>
                  <a:lnTo>
                    <a:pt x="386" y="582"/>
                  </a:lnTo>
                  <a:lnTo>
                    <a:pt x="388" y="595"/>
                  </a:lnTo>
                  <a:lnTo>
                    <a:pt x="390" y="609"/>
                  </a:lnTo>
                  <a:lnTo>
                    <a:pt x="390" y="622"/>
                  </a:lnTo>
                  <a:lnTo>
                    <a:pt x="389" y="640"/>
                  </a:lnTo>
                  <a:lnTo>
                    <a:pt x="387" y="658"/>
                  </a:lnTo>
                  <a:lnTo>
                    <a:pt x="383" y="676"/>
                  </a:lnTo>
                  <a:lnTo>
                    <a:pt x="376" y="693"/>
                  </a:lnTo>
                  <a:lnTo>
                    <a:pt x="369" y="708"/>
                  </a:lnTo>
                  <a:lnTo>
                    <a:pt x="359" y="723"/>
                  </a:lnTo>
                  <a:lnTo>
                    <a:pt x="350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8" y="802"/>
                  </a:lnTo>
                  <a:lnTo>
                    <a:pt x="210" y="802"/>
                  </a:lnTo>
                  <a:close/>
                  <a:moveTo>
                    <a:pt x="390" y="515"/>
                  </a:moveTo>
                  <a:lnTo>
                    <a:pt x="389" y="511"/>
                  </a:lnTo>
                  <a:lnTo>
                    <a:pt x="388" y="508"/>
                  </a:lnTo>
                  <a:lnTo>
                    <a:pt x="269" y="240"/>
                  </a:lnTo>
                  <a:lnTo>
                    <a:pt x="268" y="238"/>
                  </a:lnTo>
                  <a:lnTo>
                    <a:pt x="266" y="236"/>
                  </a:lnTo>
                  <a:lnTo>
                    <a:pt x="208" y="178"/>
                  </a:lnTo>
                  <a:lnTo>
                    <a:pt x="154" y="31"/>
                  </a:lnTo>
                  <a:lnTo>
                    <a:pt x="153" y="28"/>
                  </a:lnTo>
                  <a:lnTo>
                    <a:pt x="151" y="26"/>
                  </a:lnTo>
                  <a:lnTo>
                    <a:pt x="145" y="20"/>
                  </a:lnTo>
                  <a:lnTo>
                    <a:pt x="137" y="15"/>
                  </a:lnTo>
                  <a:lnTo>
                    <a:pt x="129" y="11"/>
                  </a:lnTo>
                  <a:lnTo>
                    <a:pt x="119" y="6"/>
                  </a:lnTo>
                  <a:lnTo>
                    <a:pt x="109" y="4"/>
                  </a:lnTo>
                  <a:lnTo>
                    <a:pt x="100" y="2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5" y="4"/>
                  </a:lnTo>
                  <a:lnTo>
                    <a:pt x="35" y="6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11" y="20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0" y="263"/>
                  </a:lnTo>
                  <a:lnTo>
                    <a:pt x="14" y="265"/>
                  </a:lnTo>
                  <a:lnTo>
                    <a:pt x="28" y="267"/>
                  </a:lnTo>
                  <a:lnTo>
                    <a:pt x="42" y="270"/>
                  </a:lnTo>
                  <a:lnTo>
                    <a:pt x="55" y="273"/>
                  </a:lnTo>
                  <a:lnTo>
                    <a:pt x="66" y="278"/>
                  </a:lnTo>
                  <a:lnTo>
                    <a:pt x="77" y="282"/>
                  </a:lnTo>
                  <a:lnTo>
                    <a:pt x="88" y="287"/>
                  </a:lnTo>
                  <a:lnTo>
                    <a:pt x="97" y="293"/>
                  </a:lnTo>
                  <a:lnTo>
                    <a:pt x="106" y="299"/>
                  </a:lnTo>
                  <a:lnTo>
                    <a:pt x="114" y="306"/>
                  </a:lnTo>
                  <a:lnTo>
                    <a:pt x="120" y="312"/>
                  </a:lnTo>
                  <a:lnTo>
                    <a:pt x="125" y="320"/>
                  </a:lnTo>
                  <a:lnTo>
                    <a:pt x="130" y="327"/>
                  </a:lnTo>
                  <a:lnTo>
                    <a:pt x="133" y="336"/>
                  </a:lnTo>
                  <a:lnTo>
                    <a:pt x="134" y="343"/>
                  </a:lnTo>
                  <a:lnTo>
                    <a:pt x="135" y="352"/>
                  </a:lnTo>
                  <a:lnTo>
                    <a:pt x="135" y="355"/>
                  </a:lnTo>
                  <a:lnTo>
                    <a:pt x="134" y="358"/>
                  </a:lnTo>
                  <a:lnTo>
                    <a:pt x="133" y="360"/>
                  </a:lnTo>
                  <a:lnTo>
                    <a:pt x="131" y="362"/>
                  </a:lnTo>
                  <a:lnTo>
                    <a:pt x="129" y="365"/>
                  </a:lnTo>
                  <a:lnTo>
                    <a:pt x="125" y="366"/>
                  </a:lnTo>
                  <a:lnTo>
                    <a:pt x="123" y="367"/>
                  </a:lnTo>
                  <a:lnTo>
                    <a:pt x="120" y="367"/>
                  </a:lnTo>
                  <a:lnTo>
                    <a:pt x="117" y="367"/>
                  </a:lnTo>
                  <a:lnTo>
                    <a:pt x="115" y="366"/>
                  </a:lnTo>
                  <a:lnTo>
                    <a:pt x="111" y="365"/>
                  </a:lnTo>
                  <a:lnTo>
                    <a:pt x="109" y="362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5" y="355"/>
                  </a:lnTo>
                  <a:lnTo>
                    <a:pt x="105" y="352"/>
                  </a:lnTo>
                  <a:lnTo>
                    <a:pt x="105" y="347"/>
                  </a:lnTo>
                  <a:lnTo>
                    <a:pt x="103" y="342"/>
                  </a:lnTo>
                  <a:lnTo>
                    <a:pt x="101" y="338"/>
                  </a:lnTo>
                  <a:lnTo>
                    <a:pt x="97" y="333"/>
                  </a:lnTo>
                  <a:lnTo>
                    <a:pt x="93" y="328"/>
                  </a:lnTo>
                  <a:lnTo>
                    <a:pt x="89" y="324"/>
                  </a:lnTo>
                  <a:lnTo>
                    <a:pt x="82" y="320"/>
                  </a:lnTo>
                  <a:lnTo>
                    <a:pt x="76" y="315"/>
                  </a:lnTo>
                  <a:lnTo>
                    <a:pt x="61" y="308"/>
                  </a:lnTo>
                  <a:lnTo>
                    <a:pt x="43" y="301"/>
                  </a:lnTo>
                  <a:lnTo>
                    <a:pt x="22" y="297"/>
                  </a:lnTo>
                  <a:lnTo>
                    <a:pt x="0" y="293"/>
                  </a:lnTo>
                  <a:lnTo>
                    <a:pt x="0" y="626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2" y="648"/>
                  </a:lnTo>
                  <a:lnTo>
                    <a:pt x="5" y="669"/>
                  </a:lnTo>
                  <a:lnTo>
                    <a:pt x="11" y="688"/>
                  </a:lnTo>
                  <a:lnTo>
                    <a:pt x="18" y="707"/>
                  </a:lnTo>
                  <a:lnTo>
                    <a:pt x="27" y="725"/>
                  </a:lnTo>
                  <a:lnTo>
                    <a:pt x="37" y="742"/>
                  </a:lnTo>
                  <a:lnTo>
                    <a:pt x="49" y="758"/>
                  </a:lnTo>
                  <a:lnTo>
                    <a:pt x="63" y="772"/>
                  </a:lnTo>
                  <a:lnTo>
                    <a:pt x="78" y="786"/>
                  </a:lnTo>
                  <a:lnTo>
                    <a:pt x="94" y="798"/>
                  </a:lnTo>
                  <a:lnTo>
                    <a:pt x="111" y="807"/>
                  </a:lnTo>
                  <a:lnTo>
                    <a:pt x="130" y="816"/>
                  </a:lnTo>
                  <a:lnTo>
                    <a:pt x="149" y="823"/>
                  </a:lnTo>
                  <a:lnTo>
                    <a:pt x="168" y="829"/>
                  </a:lnTo>
                  <a:lnTo>
                    <a:pt x="189" y="831"/>
                  </a:lnTo>
                  <a:lnTo>
                    <a:pt x="210" y="832"/>
                  </a:lnTo>
                  <a:lnTo>
                    <a:pt x="221" y="832"/>
                  </a:lnTo>
                  <a:lnTo>
                    <a:pt x="232" y="831"/>
                  </a:lnTo>
                  <a:lnTo>
                    <a:pt x="242" y="830"/>
                  </a:lnTo>
                  <a:lnTo>
                    <a:pt x="253" y="828"/>
                  </a:lnTo>
                  <a:lnTo>
                    <a:pt x="272" y="823"/>
                  </a:lnTo>
                  <a:lnTo>
                    <a:pt x="292" y="816"/>
                  </a:lnTo>
                  <a:lnTo>
                    <a:pt x="311" y="807"/>
                  </a:lnTo>
                  <a:lnTo>
                    <a:pt x="328" y="797"/>
                  </a:lnTo>
                  <a:lnTo>
                    <a:pt x="344" y="785"/>
                  </a:lnTo>
                  <a:lnTo>
                    <a:pt x="359" y="771"/>
                  </a:lnTo>
                  <a:lnTo>
                    <a:pt x="372" y="756"/>
                  </a:lnTo>
                  <a:lnTo>
                    <a:pt x="385" y="740"/>
                  </a:lnTo>
                  <a:lnTo>
                    <a:pt x="396" y="723"/>
                  </a:lnTo>
                  <a:lnTo>
                    <a:pt x="404" y="704"/>
                  </a:lnTo>
                  <a:lnTo>
                    <a:pt x="411" y="685"/>
                  </a:lnTo>
                  <a:lnTo>
                    <a:pt x="416" y="665"/>
                  </a:lnTo>
                  <a:lnTo>
                    <a:pt x="418" y="654"/>
                  </a:lnTo>
                  <a:lnTo>
                    <a:pt x="419" y="643"/>
                  </a:lnTo>
                  <a:lnTo>
                    <a:pt x="420" y="633"/>
                  </a:lnTo>
                  <a:lnTo>
                    <a:pt x="420" y="622"/>
                  </a:lnTo>
                  <a:lnTo>
                    <a:pt x="420" y="608"/>
                  </a:lnTo>
                  <a:lnTo>
                    <a:pt x="418" y="593"/>
                  </a:lnTo>
                  <a:lnTo>
                    <a:pt x="416" y="579"/>
                  </a:lnTo>
                  <a:lnTo>
                    <a:pt x="413" y="565"/>
                  </a:lnTo>
                  <a:lnTo>
                    <a:pt x="408" y="552"/>
                  </a:lnTo>
                  <a:lnTo>
                    <a:pt x="403" y="539"/>
                  </a:lnTo>
                  <a:lnTo>
                    <a:pt x="397" y="526"/>
                  </a:lnTo>
                  <a:lnTo>
                    <a:pt x="390" y="5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3860">
              <a:extLst>
                <a:ext uri="{FF2B5EF4-FFF2-40B4-BE49-F238E27FC236}">
                  <a16:creationId xmlns:a16="http://schemas.microsoft.com/office/drawing/2014/main" id="{A0A3C60B-B985-4276-A28D-D9B938B5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2500313"/>
              <a:ext cx="133350" cy="265113"/>
            </a:xfrm>
            <a:custGeom>
              <a:avLst/>
              <a:gdLst>
                <a:gd name="T0" fmla="*/ 382 w 421"/>
                <a:gd name="T1" fmla="*/ 676 h 832"/>
                <a:gd name="T2" fmla="*/ 349 w 421"/>
                <a:gd name="T3" fmla="*/ 737 h 832"/>
                <a:gd name="T4" fmla="*/ 296 w 421"/>
                <a:gd name="T5" fmla="*/ 781 h 832"/>
                <a:gd name="T6" fmla="*/ 229 w 421"/>
                <a:gd name="T7" fmla="*/ 802 h 832"/>
                <a:gd name="T8" fmla="*/ 157 w 421"/>
                <a:gd name="T9" fmla="*/ 795 h 832"/>
                <a:gd name="T10" fmla="*/ 96 w 421"/>
                <a:gd name="T11" fmla="*/ 761 h 832"/>
                <a:gd name="T12" fmla="*/ 52 w 421"/>
                <a:gd name="T13" fmla="*/ 708 h 832"/>
                <a:gd name="T14" fmla="*/ 30 w 421"/>
                <a:gd name="T15" fmla="*/ 640 h 832"/>
                <a:gd name="T16" fmla="*/ 35 w 421"/>
                <a:gd name="T17" fmla="*/ 582 h 832"/>
                <a:gd name="T18" fmla="*/ 53 w 421"/>
                <a:gd name="T19" fmla="*/ 534 h 832"/>
                <a:gd name="T20" fmla="*/ 103 w 421"/>
                <a:gd name="T21" fmla="*/ 481 h 832"/>
                <a:gd name="T22" fmla="*/ 139 w 421"/>
                <a:gd name="T23" fmla="*/ 459 h 832"/>
                <a:gd name="T24" fmla="*/ 177 w 421"/>
                <a:gd name="T25" fmla="*/ 447 h 832"/>
                <a:gd name="T26" fmla="*/ 216 w 421"/>
                <a:gd name="T27" fmla="*/ 444 h 832"/>
                <a:gd name="T28" fmla="*/ 260 w 421"/>
                <a:gd name="T29" fmla="*/ 454 h 832"/>
                <a:gd name="T30" fmla="*/ 322 w 421"/>
                <a:gd name="T31" fmla="*/ 490 h 832"/>
                <a:gd name="T32" fmla="*/ 368 w 421"/>
                <a:gd name="T33" fmla="*/ 546 h 832"/>
                <a:gd name="T34" fmla="*/ 390 w 421"/>
                <a:gd name="T35" fmla="*/ 607 h 832"/>
                <a:gd name="T36" fmla="*/ 332 w 421"/>
                <a:gd name="T37" fmla="*/ 0 h 832"/>
                <a:gd name="T38" fmla="*/ 292 w 421"/>
                <a:gd name="T39" fmla="*/ 11 h 832"/>
                <a:gd name="T40" fmla="*/ 267 w 421"/>
                <a:gd name="T41" fmla="*/ 28 h 832"/>
                <a:gd name="T42" fmla="*/ 153 w 421"/>
                <a:gd name="T43" fmla="*/ 238 h 832"/>
                <a:gd name="T44" fmla="*/ 30 w 421"/>
                <a:gd name="T45" fmla="*/ 514 h 832"/>
                <a:gd name="T46" fmla="*/ 8 w 421"/>
                <a:gd name="T47" fmla="*/ 565 h 832"/>
                <a:gd name="T48" fmla="*/ 0 w 421"/>
                <a:gd name="T49" fmla="*/ 622 h 832"/>
                <a:gd name="T50" fmla="*/ 5 w 421"/>
                <a:gd name="T51" fmla="*/ 665 h 832"/>
                <a:gd name="T52" fmla="*/ 36 w 421"/>
                <a:gd name="T53" fmla="*/ 740 h 832"/>
                <a:gd name="T54" fmla="*/ 93 w 421"/>
                <a:gd name="T55" fmla="*/ 797 h 832"/>
                <a:gd name="T56" fmla="*/ 168 w 421"/>
                <a:gd name="T57" fmla="*/ 828 h 832"/>
                <a:gd name="T58" fmla="*/ 211 w 421"/>
                <a:gd name="T59" fmla="*/ 832 h 832"/>
                <a:gd name="T60" fmla="*/ 291 w 421"/>
                <a:gd name="T61" fmla="*/ 816 h 832"/>
                <a:gd name="T62" fmla="*/ 358 w 421"/>
                <a:gd name="T63" fmla="*/ 772 h 832"/>
                <a:gd name="T64" fmla="*/ 403 w 421"/>
                <a:gd name="T65" fmla="*/ 708 h 832"/>
                <a:gd name="T66" fmla="*/ 421 w 421"/>
                <a:gd name="T67" fmla="*/ 627 h 832"/>
                <a:gd name="T68" fmla="*/ 398 w 421"/>
                <a:gd name="T69" fmla="*/ 297 h 832"/>
                <a:gd name="T70" fmla="*/ 337 w 421"/>
                <a:gd name="T71" fmla="*/ 320 h 832"/>
                <a:gd name="T72" fmla="*/ 320 w 421"/>
                <a:gd name="T73" fmla="*/ 338 h 832"/>
                <a:gd name="T74" fmla="*/ 316 w 421"/>
                <a:gd name="T75" fmla="*/ 355 h 832"/>
                <a:gd name="T76" fmla="*/ 309 w 421"/>
                <a:gd name="T77" fmla="*/ 365 h 832"/>
                <a:gd name="T78" fmla="*/ 297 w 421"/>
                <a:gd name="T79" fmla="*/ 367 h 832"/>
                <a:gd name="T80" fmla="*/ 288 w 421"/>
                <a:gd name="T81" fmla="*/ 360 h 832"/>
                <a:gd name="T82" fmla="*/ 286 w 421"/>
                <a:gd name="T83" fmla="*/ 343 h 832"/>
                <a:gd name="T84" fmla="*/ 301 w 421"/>
                <a:gd name="T85" fmla="*/ 312 h 832"/>
                <a:gd name="T86" fmla="*/ 333 w 421"/>
                <a:gd name="T87" fmla="*/ 287 h 832"/>
                <a:gd name="T88" fmla="*/ 379 w 421"/>
                <a:gd name="T89" fmla="*/ 270 h 832"/>
                <a:gd name="T90" fmla="*/ 421 w 421"/>
                <a:gd name="T91" fmla="*/ 36 h 832"/>
                <a:gd name="T92" fmla="*/ 417 w 421"/>
                <a:gd name="T93" fmla="*/ 26 h 832"/>
                <a:gd name="T94" fmla="*/ 384 w 421"/>
                <a:gd name="T95" fmla="*/ 6 h 832"/>
                <a:gd name="T96" fmla="*/ 343 w 421"/>
                <a:gd name="T9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1" h="832">
                  <a:moveTo>
                    <a:pt x="391" y="622"/>
                  </a:moveTo>
                  <a:lnTo>
                    <a:pt x="390" y="640"/>
                  </a:lnTo>
                  <a:lnTo>
                    <a:pt x="386" y="658"/>
                  </a:lnTo>
                  <a:lnTo>
                    <a:pt x="382" y="676"/>
                  </a:lnTo>
                  <a:lnTo>
                    <a:pt x="377" y="693"/>
                  </a:lnTo>
                  <a:lnTo>
                    <a:pt x="369" y="708"/>
                  </a:lnTo>
                  <a:lnTo>
                    <a:pt x="360" y="723"/>
                  </a:lnTo>
                  <a:lnTo>
                    <a:pt x="349" y="737"/>
                  </a:lnTo>
                  <a:lnTo>
                    <a:pt x="338" y="749"/>
                  </a:lnTo>
                  <a:lnTo>
                    <a:pt x="325" y="761"/>
                  </a:lnTo>
                  <a:lnTo>
                    <a:pt x="311" y="772"/>
                  </a:lnTo>
                  <a:lnTo>
                    <a:pt x="296" y="781"/>
                  </a:lnTo>
                  <a:lnTo>
                    <a:pt x="280" y="788"/>
                  </a:lnTo>
                  <a:lnTo>
                    <a:pt x="264" y="795"/>
                  </a:lnTo>
                  <a:lnTo>
                    <a:pt x="247" y="799"/>
                  </a:lnTo>
                  <a:lnTo>
                    <a:pt x="229" y="802"/>
                  </a:lnTo>
                  <a:lnTo>
                    <a:pt x="211" y="802"/>
                  </a:lnTo>
                  <a:lnTo>
                    <a:pt x="192" y="802"/>
                  </a:lnTo>
                  <a:lnTo>
                    <a:pt x="174" y="799"/>
                  </a:lnTo>
                  <a:lnTo>
                    <a:pt x="157" y="795"/>
                  </a:lnTo>
                  <a:lnTo>
                    <a:pt x="140" y="788"/>
                  </a:lnTo>
                  <a:lnTo>
                    <a:pt x="125" y="781"/>
                  </a:lnTo>
                  <a:lnTo>
                    <a:pt x="110" y="772"/>
                  </a:lnTo>
                  <a:lnTo>
                    <a:pt x="96" y="761"/>
                  </a:lnTo>
                  <a:lnTo>
                    <a:pt x="83" y="749"/>
                  </a:lnTo>
                  <a:lnTo>
                    <a:pt x="71" y="737"/>
                  </a:lnTo>
                  <a:lnTo>
                    <a:pt x="60" y="723"/>
                  </a:lnTo>
                  <a:lnTo>
                    <a:pt x="52" y="708"/>
                  </a:lnTo>
                  <a:lnTo>
                    <a:pt x="44" y="693"/>
                  </a:lnTo>
                  <a:lnTo>
                    <a:pt x="38" y="676"/>
                  </a:lnTo>
                  <a:lnTo>
                    <a:pt x="34" y="658"/>
                  </a:lnTo>
                  <a:lnTo>
                    <a:pt x="30" y="640"/>
                  </a:lnTo>
                  <a:lnTo>
                    <a:pt x="30" y="622"/>
                  </a:lnTo>
                  <a:lnTo>
                    <a:pt x="30" y="609"/>
                  </a:lnTo>
                  <a:lnTo>
                    <a:pt x="33" y="595"/>
                  </a:lnTo>
                  <a:lnTo>
                    <a:pt x="35" y="582"/>
                  </a:lnTo>
                  <a:lnTo>
                    <a:pt x="38" y="569"/>
                  </a:lnTo>
                  <a:lnTo>
                    <a:pt x="42" y="556"/>
                  </a:lnTo>
                  <a:lnTo>
                    <a:pt x="48" y="545"/>
                  </a:lnTo>
                  <a:lnTo>
                    <a:pt x="53" y="534"/>
                  </a:lnTo>
                  <a:lnTo>
                    <a:pt x="60" y="522"/>
                  </a:lnTo>
                  <a:lnTo>
                    <a:pt x="77" y="505"/>
                  </a:lnTo>
                  <a:lnTo>
                    <a:pt x="94" y="489"/>
                  </a:lnTo>
                  <a:lnTo>
                    <a:pt x="103" y="481"/>
                  </a:lnTo>
                  <a:lnTo>
                    <a:pt x="112" y="475"/>
                  </a:lnTo>
                  <a:lnTo>
                    <a:pt x="121" y="470"/>
                  </a:lnTo>
                  <a:lnTo>
                    <a:pt x="130" y="464"/>
                  </a:lnTo>
                  <a:lnTo>
                    <a:pt x="139" y="459"/>
                  </a:lnTo>
                  <a:lnTo>
                    <a:pt x="148" y="456"/>
                  </a:lnTo>
                  <a:lnTo>
                    <a:pt x="158" y="451"/>
                  </a:lnTo>
                  <a:lnTo>
                    <a:pt x="168" y="449"/>
                  </a:lnTo>
                  <a:lnTo>
                    <a:pt x="177" y="447"/>
                  </a:lnTo>
                  <a:lnTo>
                    <a:pt x="187" y="445"/>
                  </a:lnTo>
                  <a:lnTo>
                    <a:pt x="197" y="444"/>
                  </a:lnTo>
                  <a:lnTo>
                    <a:pt x="206" y="444"/>
                  </a:lnTo>
                  <a:lnTo>
                    <a:pt x="216" y="444"/>
                  </a:lnTo>
                  <a:lnTo>
                    <a:pt x="225" y="445"/>
                  </a:lnTo>
                  <a:lnTo>
                    <a:pt x="234" y="446"/>
                  </a:lnTo>
                  <a:lnTo>
                    <a:pt x="243" y="448"/>
                  </a:lnTo>
                  <a:lnTo>
                    <a:pt x="260" y="454"/>
                  </a:lnTo>
                  <a:lnTo>
                    <a:pt x="277" y="460"/>
                  </a:lnTo>
                  <a:lnTo>
                    <a:pt x="293" y="469"/>
                  </a:lnTo>
                  <a:lnTo>
                    <a:pt x="308" y="479"/>
                  </a:lnTo>
                  <a:lnTo>
                    <a:pt x="322" y="490"/>
                  </a:lnTo>
                  <a:lnTo>
                    <a:pt x="336" y="503"/>
                  </a:lnTo>
                  <a:lnTo>
                    <a:pt x="348" y="517"/>
                  </a:lnTo>
                  <a:lnTo>
                    <a:pt x="359" y="531"/>
                  </a:lnTo>
                  <a:lnTo>
                    <a:pt x="368" y="546"/>
                  </a:lnTo>
                  <a:lnTo>
                    <a:pt x="376" y="561"/>
                  </a:lnTo>
                  <a:lnTo>
                    <a:pt x="382" y="576"/>
                  </a:lnTo>
                  <a:lnTo>
                    <a:pt x="386" y="592"/>
                  </a:lnTo>
                  <a:lnTo>
                    <a:pt x="390" y="607"/>
                  </a:lnTo>
                  <a:lnTo>
                    <a:pt x="391" y="622"/>
                  </a:lnTo>
                  <a:lnTo>
                    <a:pt x="391" y="622"/>
                  </a:lnTo>
                  <a:close/>
                  <a:moveTo>
                    <a:pt x="343" y="0"/>
                  </a:moveTo>
                  <a:lnTo>
                    <a:pt x="332" y="0"/>
                  </a:lnTo>
                  <a:lnTo>
                    <a:pt x="321" y="2"/>
                  </a:lnTo>
                  <a:lnTo>
                    <a:pt x="310" y="4"/>
                  </a:lnTo>
                  <a:lnTo>
                    <a:pt x="301" y="6"/>
                  </a:lnTo>
                  <a:lnTo>
                    <a:pt x="292" y="11"/>
                  </a:lnTo>
                  <a:lnTo>
                    <a:pt x="284" y="15"/>
                  </a:lnTo>
                  <a:lnTo>
                    <a:pt x="276" y="20"/>
                  </a:lnTo>
                  <a:lnTo>
                    <a:pt x="270" y="26"/>
                  </a:lnTo>
                  <a:lnTo>
                    <a:pt x="267" y="28"/>
                  </a:lnTo>
                  <a:lnTo>
                    <a:pt x="266" y="31"/>
                  </a:lnTo>
                  <a:lnTo>
                    <a:pt x="213" y="178"/>
                  </a:lnTo>
                  <a:lnTo>
                    <a:pt x="155" y="236"/>
                  </a:lnTo>
                  <a:lnTo>
                    <a:pt x="153" y="238"/>
                  </a:lnTo>
                  <a:lnTo>
                    <a:pt x="152" y="240"/>
                  </a:lnTo>
                  <a:lnTo>
                    <a:pt x="31" y="510"/>
                  </a:lnTo>
                  <a:lnTo>
                    <a:pt x="31" y="513"/>
                  </a:lnTo>
                  <a:lnTo>
                    <a:pt x="30" y="514"/>
                  </a:lnTo>
                  <a:lnTo>
                    <a:pt x="24" y="525"/>
                  </a:lnTo>
                  <a:lnTo>
                    <a:pt x="18" y="538"/>
                  </a:lnTo>
                  <a:lnTo>
                    <a:pt x="12" y="551"/>
                  </a:lnTo>
                  <a:lnTo>
                    <a:pt x="8" y="565"/>
                  </a:lnTo>
                  <a:lnTo>
                    <a:pt x="5" y="579"/>
                  </a:lnTo>
                  <a:lnTo>
                    <a:pt x="3" y="593"/>
                  </a:lnTo>
                  <a:lnTo>
                    <a:pt x="0" y="607"/>
                  </a:lnTo>
                  <a:lnTo>
                    <a:pt x="0" y="622"/>
                  </a:lnTo>
                  <a:lnTo>
                    <a:pt x="0" y="633"/>
                  </a:lnTo>
                  <a:lnTo>
                    <a:pt x="1" y="643"/>
                  </a:lnTo>
                  <a:lnTo>
                    <a:pt x="3" y="654"/>
                  </a:lnTo>
                  <a:lnTo>
                    <a:pt x="5" y="665"/>
                  </a:lnTo>
                  <a:lnTo>
                    <a:pt x="9" y="685"/>
                  </a:lnTo>
                  <a:lnTo>
                    <a:pt x="16" y="704"/>
                  </a:lnTo>
                  <a:lnTo>
                    <a:pt x="25" y="723"/>
                  </a:lnTo>
                  <a:lnTo>
                    <a:pt x="36" y="740"/>
                  </a:lnTo>
                  <a:lnTo>
                    <a:pt x="48" y="756"/>
                  </a:lnTo>
                  <a:lnTo>
                    <a:pt x="62" y="771"/>
                  </a:lnTo>
                  <a:lnTo>
                    <a:pt x="77" y="785"/>
                  </a:lnTo>
                  <a:lnTo>
                    <a:pt x="93" y="797"/>
                  </a:lnTo>
                  <a:lnTo>
                    <a:pt x="110" y="807"/>
                  </a:lnTo>
                  <a:lnTo>
                    <a:pt x="128" y="816"/>
                  </a:lnTo>
                  <a:lnTo>
                    <a:pt x="147" y="823"/>
                  </a:lnTo>
                  <a:lnTo>
                    <a:pt x="168" y="828"/>
                  </a:lnTo>
                  <a:lnTo>
                    <a:pt x="178" y="830"/>
                  </a:lnTo>
                  <a:lnTo>
                    <a:pt x="189" y="831"/>
                  </a:lnTo>
                  <a:lnTo>
                    <a:pt x="200" y="832"/>
                  </a:lnTo>
                  <a:lnTo>
                    <a:pt x="211" y="832"/>
                  </a:lnTo>
                  <a:lnTo>
                    <a:pt x="232" y="831"/>
                  </a:lnTo>
                  <a:lnTo>
                    <a:pt x="252" y="829"/>
                  </a:lnTo>
                  <a:lnTo>
                    <a:pt x="272" y="823"/>
                  </a:lnTo>
                  <a:lnTo>
                    <a:pt x="291" y="816"/>
                  </a:lnTo>
                  <a:lnTo>
                    <a:pt x="309" y="807"/>
                  </a:lnTo>
                  <a:lnTo>
                    <a:pt x="326" y="798"/>
                  </a:lnTo>
                  <a:lnTo>
                    <a:pt x="343" y="786"/>
                  </a:lnTo>
                  <a:lnTo>
                    <a:pt x="358" y="772"/>
                  </a:lnTo>
                  <a:lnTo>
                    <a:pt x="370" y="758"/>
                  </a:lnTo>
                  <a:lnTo>
                    <a:pt x="383" y="742"/>
                  </a:lnTo>
                  <a:lnTo>
                    <a:pt x="394" y="725"/>
                  </a:lnTo>
                  <a:lnTo>
                    <a:pt x="403" y="708"/>
                  </a:lnTo>
                  <a:lnTo>
                    <a:pt x="410" y="688"/>
                  </a:lnTo>
                  <a:lnTo>
                    <a:pt x="415" y="669"/>
                  </a:lnTo>
                  <a:lnTo>
                    <a:pt x="419" y="648"/>
                  </a:lnTo>
                  <a:lnTo>
                    <a:pt x="421" y="627"/>
                  </a:lnTo>
                  <a:lnTo>
                    <a:pt x="421" y="626"/>
                  </a:lnTo>
                  <a:lnTo>
                    <a:pt x="421" y="626"/>
                  </a:lnTo>
                  <a:lnTo>
                    <a:pt x="421" y="293"/>
                  </a:lnTo>
                  <a:lnTo>
                    <a:pt x="398" y="297"/>
                  </a:lnTo>
                  <a:lnTo>
                    <a:pt x="377" y="301"/>
                  </a:lnTo>
                  <a:lnTo>
                    <a:pt x="360" y="308"/>
                  </a:lnTo>
                  <a:lnTo>
                    <a:pt x="344" y="315"/>
                  </a:lnTo>
                  <a:lnTo>
                    <a:pt x="337" y="320"/>
                  </a:lnTo>
                  <a:lnTo>
                    <a:pt x="332" y="324"/>
                  </a:lnTo>
                  <a:lnTo>
                    <a:pt x="328" y="328"/>
                  </a:lnTo>
                  <a:lnTo>
                    <a:pt x="323" y="333"/>
                  </a:lnTo>
                  <a:lnTo>
                    <a:pt x="320" y="338"/>
                  </a:lnTo>
                  <a:lnTo>
                    <a:pt x="318" y="342"/>
                  </a:lnTo>
                  <a:lnTo>
                    <a:pt x="316" y="347"/>
                  </a:lnTo>
                  <a:lnTo>
                    <a:pt x="316" y="352"/>
                  </a:lnTo>
                  <a:lnTo>
                    <a:pt x="316" y="355"/>
                  </a:lnTo>
                  <a:lnTo>
                    <a:pt x="315" y="358"/>
                  </a:lnTo>
                  <a:lnTo>
                    <a:pt x="312" y="360"/>
                  </a:lnTo>
                  <a:lnTo>
                    <a:pt x="311" y="362"/>
                  </a:lnTo>
                  <a:lnTo>
                    <a:pt x="309" y="365"/>
                  </a:lnTo>
                  <a:lnTo>
                    <a:pt x="306" y="366"/>
                  </a:lnTo>
                  <a:lnTo>
                    <a:pt x="304" y="367"/>
                  </a:lnTo>
                  <a:lnTo>
                    <a:pt x="301" y="367"/>
                  </a:lnTo>
                  <a:lnTo>
                    <a:pt x="297" y="367"/>
                  </a:lnTo>
                  <a:lnTo>
                    <a:pt x="294" y="366"/>
                  </a:lnTo>
                  <a:lnTo>
                    <a:pt x="292" y="365"/>
                  </a:lnTo>
                  <a:lnTo>
                    <a:pt x="290" y="362"/>
                  </a:lnTo>
                  <a:lnTo>
                    <a:pt x="288" y="360"/>
                  </a:lnTo>
                  <a:lnTo>
                    <a:pt x="287" y="358"/>
                  </a:lnTo>
                  <a:lnTo>
                    <a:pt x="286" y="355"/>
                  </a:lnTo>
                  <a:lnTo>
                    <a:pt x="286" y="352"/>
                  </a:lnTo>
                  <a:lnTo>
                    <a:pt x="286" y="343"/>
                  </a:lnTo>
                  <a:lnTo>
                    <a:pt x="288" y="336"/>
                  </a:lnTo>
                  <a:lnTo>
                    <a:pt x="291" y="327"/>
                  </a:lnTo>
                  <a:lnTo>
                    <a:pt x="295" y="320"/>
                  </a:lnTo>
                  <a:lnTo>
                    <a:pt x="301" y="312"/>
                  </a:lnTo>
                  <a:lnTo>
                    <a:pt x="307" y="306"/>
                  </a:lnTo>
                  <a:lnTo>
                    <a:pt x="315" y="299"/>
                  </a:lnTo>
                  <a:lnTo>
                    <a:pt x="323" y="293"/>
                  </a:lnTo>
                  <a:lnTo>
                    <a:pt x="333" y="287"/>
                  </a:lnTo>
                  <a:lnTo>
                    <a:pt x="344" y="282"/>
                  </a:lnTo>
                  <a:lnTo>
                    <a:pt x="354" y="278"/>
                  </a:lnTo>
                  <a:lnTo>
                    <a:pt x="366" y="273"/>
                  </a:lnTo>
                  <a:lnTo>
                    <a:pt x="379" y="270"/>
                  </a:lnTo>
                  <a:lnTo>
                    <a:pt x="392" y="267"/>
                  </a:lnTo>
                  <a:lnTo>
                    <a:pt x="406" y="265"/>
                  </a:lnTo>
                  <a:lnTo>
                    <a:pt x="421" y="263"/>
                  </a:lnTo>
                  <a:lnTo>
                    <a:pt x="421" y="36"/>
                  </a:lnTo>
                  <a:lnTo>
                    <a:pt x="421" y="33"/>
                  </a:lnTo>
                  <a:lnTo>
                    <a:pt x="420" y="31"/>
                  </a:lnTo>
                  <a:lnTo>
                    <a:pt x="419" y="28"/>
                  </a:lnTo>
                  <a:lnTo>
                    <a:pt x="417" y="26"/>
                  </a:lnTo>
                  <a:lnTo>
                    <a:pt x="410" y="20"/>
                  </a:lnTo>
                  <a:lnTo>
                    <a:pt x="403" y="15"/>
                  </a:lnTo>
                  <a:lnTo>
                    <a:pt x="394" y="11"/>
                  </a:lnTo>
                  <a:lnTo>
                    <a:pt x="384" y="6"/>
                  </a:lnTo>
                  <a:lnTo>
                    <a:pt x="375" y="4"/>
                  </a:lnTo>
                  <a:lnTo>
                    <a:pt x="365" y="2"/>
                  </a:lnTo>
                  <a:lnTo>
                    <a:pt x="354" y="0"/>
                  </a:lnTo>
                  <a:lnTo>
                    <a:pt x="343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3861">
              <a:extLst>
                <a:ext uri="{FF2B5EF4-FFF2-40B4-BE49-F238E27FC236}">
                  <a16:creationId xmlns:a16="http://schemas.microsoft.com/office/drawing/2014/main" id="{DD1BB8FB-3C58-4E58-843E-32EFA93E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2825" y="2659063"/>
              <a:ext cx="46038" cy="46038"/>
            </a:xfrm>
            <a:custGeom>
              <a:avLst/>
              <a:gdLst>
                <a:gd name="T0" fmla="*/ 2 w 144"/>
                <a:gd name="T1" fmla="*/ 132 h 143"/>
                <a:gd name="T2" fmla="*/ 4 w 144"/>
                <a:gd name="T3" fmla="*/ 137 h 143"/>
                <a:gd name="T4" fmla="*/ 7 w 144"/>
                <a:gd name="T5" fmla="*/ 140 h 143"/>
                <a:gd name="T6" fmla="*/ 12 w 144"/>
                <a:gd name="T7" fmla="*/ 143 h 143"/>
                <a:gd name="T8" fmla="*/ 19 w 144"/>
                <a:gd name="T9" fmla="*/ 143 h 143"/>
                <a:gd name="T10" fmla="*/ 24 w 144"/>
                <a:gd name="T11" fmla="*/ 140 h 143"/>
                <a:gd name="T12" fmla="*/ 28 w 144"/>
                <a:gd name="T13" fmla="*/ 137 h 143"/>
                <a:gd name="T14" fmla="*/ 31 w 144"/>
                <a:gd name="T15" fmla="*/ 132 h 143"/>
                <a:gd name="T16" fmla="*/ 32 w 144"/>
                <a:gd name="T17" fmla="*/ 118 h 143"/>
                <a:gd name="T18" fmla="*/ 35 w 144"/>
                <a:gd name="T19" fmla="*/ 98 h 143"/>
                <a:gd name="T20" fmla="*/ 42 w 144"/>
                <a:gd name="T21" fmla="*/ 81 h 143"/>
                <a:gd name="T22" fmla="*/ 53 w 144"/>
                <a:gd name="T23" fmla="*/ 65 h 143"/>
                <a:gd name="T24" fmla="*/ 67 w 144"/>
                <a:gd name="T25" fmla="*/ 52 h 143"/>
                <a:gd name="T26" fmla="*/ 82 w 144"/>
                <a:gd name="T27" fmla="*/ 41 h 143"/>
                <a:gd name="T28" fmla="*/ 100 w 144"/>
                <a:gd name="T29" fmla="*/ 34 h 143"/>
                <a:gd name="T30" fmla="*/ 120 w 144"/>
                <a:gd name="T31" fmla="*/ 30 h 143"/>
                <a:gd name="T32" fmla="*/ 132 w 144"/>
                <a:gd name="T33" fmla="*/ 30 h 143"/>
                <a:gd name="T34" fmla="*/ 138 w 144"/>
                <a:gd name="T35" fmla="*/ 26 h 143"/>
                <a:gd name="T36" fmla="*/ 142 w 144"/>
                <a:gd name="T37" fmla="*/ 23 h 143"/>
                <a:gd name="T38" fmla="*/ 144 w 144"/>
                <a:gd name="T39" fmla="*/ 18 h 143"/>
                <a:gd name="T40" fmla="*/ 144 w 144"/>
                <a:gd name="T41" fmla="*/ 11 h 143"/>
                <a:gd name="T42" fmla="*/ 142 w 144"/>
                <a:gd name="T43" fmla="*/ 6 h 143"/>
                <a:gd name="T44" fmla="*/ 138 w 144"/>
                <a:gd name="T45" fmla="*/ 2 h 143"/>
                <a:gd name="T46" fmla="*/ 132 w 144"/>
                <a:gd name="T47" fmla="*/ 0 h 143"/>
                <a:gd name="T48" fmla="*/ 116 w 144"/>
                <a:gd name="T49" fmla="*/ 0 h 143"/>
                <a:gd name="T50" fmla="*/ 92 w 144"/>
                <a:gd name="T51" fmla="*/ 5 h 143"/>
                <a:gd name="T52" fmla="*/ 68 w 144"/>
                <a:gd name="T53" fmla="*/ 15 h 143"/>
                <a:gd name="T54" fmla="*/ 48 w 144"/>
                <a:gd name="T55" fmla="*/ 29 h 143"/>
                <a:gd name="T56" fmla="*/ 31 w 144"/>
                <a:gd name="T57" fmla="*/ 46 h 143"/>
                <a:gd name="T58" fmla="*/ 17 w 144"/>
                <a:gd name="T59" fmla="*/ 67 h 143"/>
                <a:gd name="T60" fmla="*/ 7 w 144"/>
                <a:gd name="T61" fmla="*/ 90 h 143"/>
                <a:gd name="T62" fmla="*/ 2 w 144"/>
                <a:gd name="T63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43">
                  <a:moveTo>
                    <a:pt x="0" y="128"/>
                  </a:moveTo>
                  <a:lnTo>
                    <a:pt x="2" y="132"/>
                  </a:lnTo>
                  <a:lnTo>
                    <a:pt x="2" y="134"/>
                  </a:lnTo>
                  <a:lnTo>
                    <a:pt x="4" y="137"/>
                  </a:lnTo>
                  <a:lnTo>
                    <a:pt x="5" y="139"/>
                  </a:lnTo>
                  <a:lnTo>
                    <a:pt x="7" y="140"/>
                  </a:lnTo>
                  <a:lnTo>
                    <a:pt x="10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4" y="140"/>
                  </a:lnTo>
                  <a:lnTo>
                    <a:pt x="26" y="139"/>
                  </a:lnTo>
                  <a:lnTo>
                    <a:pt x="28" y="137"/>
                  </a:lnTo>
                  <a:lnTo>
                    <a:pt x="29" y="134"/>
                  </a:lnTo>
                  <a:lnTo>
                    <a:pt x="31" y="132"/>
                  </a:lnTo>
                  <a:lnTo>
                    <a:pt x="31" y="128"/>
                  </a:lnTo>
                  <a:lnTo>
                    <a:pt x="32" y="118"/>
                  </a:lnTo>
                  <a:lnTo>
                    <a:pt x="33" y="108"/>
                  </a:lnTo>
                  <a:lnTo>
                    <a:pt x="35" y="98"/>
                  </a:lnTo>
                  <a:lnTo>
                    <a:pt x="39" y="90"/>
                  </a:lnTo>
                  <a:lnTo>
                    <a:pt x="42" y="81"/>
                  </a:lnTo>
                  <a:lnTo>
                    <a:pt x="48" y="73"/>
                  </a:lnTo>
                  <a:lnTo>
                    <a:pt x="53" y="65"/>
                  </a:lnTo>
                  <a:lnTo>
                    <a:pt x="59" y="59"/>
                  </a:lnTo>
                  <a:lnTo>
                    <a:pt x="67" y="52"/>
                  </a:lnTo>
                  <a:lnTo>
                    <a:pt x="74" y="47"/>
                  </a:lnTo>
                  <a:lnTo>
                    <a:pt x="82" y="41"/>
                  </a:lnTo>
                  <a:lnTo>
                    <a:pt x="92" y="37"/>
                  </a:lnTo>
                  <a:lnTo>
                    <a:pt x="100" y="34"/>
                  </a:lnTo>
                  <a:lnTo>
                    <a:pt x="110" y="32"/>
                  </a:lnTo>
                  <a:lnTo>
                    <a:pt x="120" y="30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29"/>
                  </a:lnTo>
                  <a:lnTo>
                    <a:pt x="138" y="26"/>
                  </a:lnTo>
                  <a:lnTo>
                    <a:pt x="140" y="25"/>
                  </a:lnTo>
                  <a:lnTo>
                    <a:pt x="142" y="23"/>
                  </a:lnTo>
                  <a:lnTo>
                    <a:pt x="143" y="20"/>
                  </a:lnTo>
                  <a:lnTo>
                    <a:pt x="144" y="18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3" y="8"/>
                  </a:lnTo>
                  <a:lnTo>
                    <a:pt x="142" y="6"/>
                  </a:lnTo>
                  <a:lnTo>
                    <a:pt x="140" y="4"/>
                  </a:lnTo>
                  <a:lnTo>
                    <a:pt x="138" y="2"/>
                  </a:lnTo>
                  <a:lnTo>
                    <a:pt x="136" y="1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16" y="0"/>
                  </a:lnTo>
                  <a:lnTo>
                    <a:pt x="103" y="2"/>
                  </a:lnTo>
                  <a:lnTo>
                    <a:pt x="92" y="5"/>
                  </a:lnTo>
                  <a:lnTo>
                    <a:pt x="80" y="9"/>
                  </a:lnTo>
                  <a:lnTo>
                    <a:pt x="68" y="15"/>
                  </a:lnTo>
                  <a:lnTo>
                    <a:pt x="57" y="21"/>
                  </a:lnTo>
                  <a:lnTo>
                    <a:pt x="48" y="29"/>
                  </a:lnTo>
                  <a:lnTo>
                    <a:pt x="38" y="37"/>
                  </a:lnTo>
                  <a:lnTo>
                    <a:pt x="31" y="46"/>
                  </a:lnTo>
                  <a:lnTo>
                    <a:pt x="23" y="56"/>
                  </a:lnTo>
                  <a:lnTo>
                    <a:pt x="17" y="67"/>
                  </a:lnTo>
                  <a:lnTo>
                    <a:pt x="11" y="78"/>
                  </a:lnTo>
                  <a:lnTo>
                    <a:pt x="7" y="90"/>
                  </a:lnTo>
                  <a:lnTo>
                    <a:pt x="4" y="103"/>
                  </a:lnTo>
                  <a:lnTo>
                    <a:pt x="2" y="115"/>
                  </a:lnTo>
                  <a:lnTo>
                    <a:pt x="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3862">
              <a:extLst>
                <a:ext uri="{FF2B5EF4-FFF2-40B4-BE49-F238E27FC236}">
                  <a16:creationId xmlns:a16="http://schemas.microsoft.com/office/drawing/2014/main" id="{77763EA3-4FEA-4F09-AB34-B7E536512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659063"/>
              <a:ext cx="44450" cy="46038"/>
            </a:xfrm>
            <a:custGeom>
              <a:avLst/>
              <a:gdLst>
                <a:gd name="T0" fmla="*/ 115 w 144"/>
                <a:gd name="T1" fmla="*/ 0 h 143"/>
                <a:gd name="T2" fmla="*/ 90 w 144"/>
                <a:gd name="T3" fmla="*/ 5 h 143"/>
                <a:gd name="T4" fmla="*/ 66 w 144"/>
                <a:gd name="T5" fmla="*/ 15 h 143"/>
                <a:gd name="T6" fmla="*/ 46 w 144"/>
                <a:gd name="T7" fmla="*/ 29 h 143"/>
                <a:gd name="T8" fmla="*/ 29 w 144"/>
                <a:gd name="T9" fmla="*/ 46 h 143"/>
                <a:gd name="T10" fmla="*/ 15 w 144"/>
                <a:gd name="T11" fmla="*/ 67 h 143"/>
                <a:gd name="T12" fmla="*/ 5 w 144"/>
                <a:gd name="T13" fmla="*/ 90 h 143"/>
                <a:gd name="T14" fmla="*/ 0 w 144"/>
                <a:gd name="T15" fmla="*/ 115 h 143"/>
                <a:gd name="T16" fmla="*/ 0 w 144"/>
                <a:gd name="T17" fmla="*/ 132 h 143"/>
                <a:gd name="T18" fmla="*/ 2 w 144"/>
                <a:gd name="T19" fmla="*/ 137 h 143"/>
                <a:gd name="T20" fmla="*/ 6 w 144"/>
                <a:gd name="T21" fmla="*/ 140 h 143"/>
                <a:gd name="T22" fmla="*/ 12 w 144"/>
                <a:gd name="T23" fmla="*/ 143 h 143"/>
                <a:gd name="T24" fmla="*/ 17 w 144"/>
                <a:gd name="T25" fmla="*/ 143 h 143"/>
                <a:gd name="T26" fmla="*/ 22 w 144"/>
                <a:gd name="T27" fmla="*/ 140 h 143"/>
                <a:gd name="T28" fmla="*/ 27 w 144"/>
                <a:gd name="T29" fmla="*/ 137 h 143"/>
                <a:gd name="T30" fmla="*/ 29 w 144"/>
                <a:gd name="T31" fmla="*/ 132 h 143"/>
                <a:gd name="T32" fmla="*/ 30 w 144"/>
                <a:gd name="T33" fmla="*/ 118 h 143"/>
                <a:gd name="T34" fmla="*/ 34 w 144"/>
                <a:gd name="T35" fmla="*/ 98 h 143"/>
                <a:gd name="T36" fmla="*/ 42 w 144"/>
                <a:gd name="T37" fmla="*/ 81 h 143"/>
                <a:gd name="T38" fmla="*/ 52 w 144"/>
                <a:gd name="T39" fmla="*/ 65 h 143"/>
                <a:gd name="T40" fmla="*/ 65 w 144"/>
                <a:gd name="T41" fmla="*/ 52 h 143"/>
                <a:gd name="T42" fmla="*/ 81 w 144"/>
                <a:gd name="T43" fmla="*/ 41 h 143"/>
                <a:gd name="T44" fmla="*/ 98 w 144"/>
                <a:gd name="T45" fmla="*/ 34 h 143"/>
                <a:gd name="T46" fmla="*/ 118 w 144"/>
                <a:gd name="T47" fmla="*/ 30 h 143"/>
                <a:gd name="T48" fmla="*/ 131 w 144"/>
                <a:gd name="T49" fmla="*/ 30 h 143"/>
                <a:gd name="T50" fmla="*/ 136 w 144"/>
                <a:gd name="T51" fmla="*/ 26 h 143"/>
                <a:gd name="T52" fmla="*/ 140 w 144"/>
                <a:gd name="T53" fmla="*/ 23 h 143"/>
                <a:gd name="T54" fmla="*/ 142 w 144"/>
                <a:gd name="T55" fmla="*/ 18 h 143"/>
                <a:gd name="T56" fmla="*/ 142 w 144"/>
                <a:gd name="T57" fmla="*/ 11 h 143"/>
                <a:gd name="T58" fmla="*/ 140 w 144"/>
                <a:gd name="T59" fmla="*/ 6 h 143"/>
                <a:gd name="T60" fmla="*/ 136 w 144"/>
                <a:gd name="T61" fmla="*/ 2 h 143"/>
                <a:gd name="T62" fmla="*/ 131 w 144"/>
                <a:gd name="T63" fmla="*/ 0 h 143"/>
                <a:gd name="T64" fmla="*/ 129 w 144"/>
                <a:gd name="T6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43">
                  <a:moveTo>
                    <a:pt x="129" y="0"/>
                  </a:moveTo>
                  <a:lnTo>
                    <a:pt x="115" y="0"/>
                  </a:lnTo>
                  <a:lnTo>
                    <a:pt x="102" y="2"/>
                  </a:lnTo>
                  <a:lnTo>
                    <a:pt x="90" y="5"/>
                  </a:lnTo>
                  <a:lnTo>
                    <a:pt x="78" y="9"/>
                  </a:lnTo>
                  <a:lnTo>
                    <a:pt x="66" y="15"/>
                  </a:lnTo>
                  <a:lnTo>
                    <a:pt x="57" y="21"/>
                  </a:lnTo>
                  <a:lnTo>
                    <a:pt x="46" y="29"/>
                  </a:lnTo>
                  <a:lnTo>
                    <a:pt x="37" y="37"/>
                  </a:lnTo>
                  <a:lnTo>
                    <a:pt x="29" y="46"/>
                  </a:lnTo>
                  <a:lnTo>
                    <a:pt x="21" y="56"/>
                  </a:lnTo>
                  <a:lnTo>
                    <a:pt x="15" y="67"/>
                  </a:lnTo>
                  <a:lnTo>
                    <a:pt x="9" y="78"/>
                  </a:lnTo>
                  <a:lnTo>
                    <a:pt x="5" y="90"/>
                  </a:lnTo>
                  <a:lnTo>
                    <a:pt x="2" y="103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7"/>
                  </a:lnTo>
                  <a:lnTo>
                    <a:pt x="4" y="139"/>
                  </a:lnTo>
                  <a:lnTo>
                    <a:pt x="6" y="140"/>
                  </a:lnTo>
                  <a:lnTo>
                    <a:pt x="8" y="142"/>
                  </a:lnTo>
                  <a:lnTo>
                    <a:pt x="12" y="143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20" y="142"/>
                  </a:lnTo>
                  <a:lnTo>
                    <a:pt x="22" y="140"/>
                  </a:lnTo>
                  <a:lnTo>
                    <a:pt x="24" y="139"/>
                  </a:lnTo>
                  <a:lnTo>
                    <a:pt x="27" y="137"/>
                  </a:lnTo>
                  <a:lnTo>
                    <a:pt x="28" y="134"/>
                  </a:lnTo>
                  <a:lnTo>
                    <a:pt x="29" y="132"/>
                  </a:lnTo>
                  <a:lnTo>
                    <a:pt x="30" y="128"/>
                  </a:lnTo>
                  <a:lnTo>
                    <a:pt x="30" y="118"/>
                  </a:lnTo>
                  <a:lnTo>
                    <a:pt x="31" y="108"/>
                  </a:lnTo>
                  <a:lnTo>
                    <a:pt x="34" y="98"/>
                  </a:lnTo>
                  <a:lnTo>
                    <a:pt x="37" y="90"/>
                  </a:lnTo>
                  <a:lnTo>
                    <a:pt x="42" y="81"/>
                  </a:lnTo>
                  <a:lnTo>
                    <a:pt x="46" y="73"/>
                  </a:lnTo>
                  <a:lnTo>
                    <a:pt x="52" y="65"/>
                  </a:lnTo>
                  <a:lnTo>
                    <a:pt x="59" y="59"/>
                  </a:lnTo>
                  <a:lnTo>
                    <a:pt x="65" y="52"/>
                  </a:lnTo>
                  <a:lnTo>
                    <a:pt x="73" y="47"/>
                  </a:lnTo>
                  <a:lnTo>
                    <a:pt x="81" y="41"/>
                  </a:lnTo>
                  <a:lnTo>
                    <a:pt x="90" y="37"/>
                  </a:lnTo>
                  <a:lnTo>
                    <a:pt x="98" y="34"/>
                  </a:lnTo>
                  <a:lnTo>
                    <a:pt x="108" y="32"/>
                  </a:lnTo>
                  <a:lnTo>
                    <a:pt x="118" y="30"/>
                  </a:lnTo>
                  <a:lnTo>
                    <a:pt x="129" y="30"/>
                  </a:lnTo>
                  <a:lnTo>
                    <a:pt x="131" y="30"/>
                  </a:lnTo>
                  <a:lnTo>
                    <a:pt x="134" y="29"/>
                  </a:lnTo>
                  <a:lnTo>
                    <a:pt x="136" y="26"/>
                  </a:lnTo>
                  <a:lnTo>
                    <a:pt x="138" y="25"/>
                  </a:lnTo>
                  <a:lnTo>
                    <a:pt x="140" y="23"/>
                  </a:lnTo>
                  <a:lnTo>
                    <a:pt x="141" y="20"/>
                  </a:lnTo>
                  <a:lnTo>
                    <a:pt x="142" y="18"/>
                  </a:lnTo>
                  <a:lnTo>
                    <a:pt x="144" y="15"/>
                  </a:lnTo>
                  <a:lnTo>
                    <a:pt x="142" y="11"/>
                  </a:lnTo>
                  <a:lnTo>
                    <a:pt x="141" y="8"/>
                  </a:lnTo>
                  <a:lnTo>
                    <a:pt x="140" y="6"/>
                  </a:lnTo>
                  <a:lnTo>
                    <a:pt x="138" y="4"/>
                  </a:lnTo>
                  <a:lnTo>
                    <a:pt x="136" y="2"/>
                  </a:lnTo>
                  <a:lnTo>
                    <a:pt x="134" y="1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Group 51" descr="This image is an icon of a presentation board. ">
            <a:extLst>
              <a:ext uri="{FF2B5EF4-FFF2-40B4-BE49-F238E27FC236}">
                <a16:creationId xmlns:a16="http://schemas.microsoft.com/office/drawing/2014/main" id="{43A4C1CA-2A07-4B1B-AC27-0EA28D6C2144}"/>
              </a:ext>
            </a:extLst>
          </p:cNvPr>
          <p:cNvGrpSpPr/>
          <p:nvPr/>
        </p:nvGrpSpPr>
        <p:grpSpPr>
          <a:xfrm>
            <a:off x="5381942" y="3849185"/>
            <a:ext cx="206405" cy="213480"/>
            <a:chOff x="11612563" y="4081463"/>
            <a:chExt cx="277813" cy="287337"/>
          </a:xfrm>
          <a:solidFill>
            <a:schemeClr val="bg1"/>
          </a:solidFill>
          <a:effectLst/>
        </p:grpSpPr>
        <p:sp>
          <p:nvSpPr>
            <p:cNvPr id="53" name="Freeform 4632">
              <a:extLst>
                <a:ext uri="{FF2B5EF4-FFF2-40B4-BE49-F238E27FC236}">
                  <a16:creationId xmlns:a16="http://schemas.microsoft.com/office/drawing/2014/main" id="{9536D182-FA4D-4507-A3C4-3626BFC3F5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26850" y="4081463"/>
              <a:ext cx="249238" cy="173038"/>
            </a:xfrm>
            <a:custGeom>
              <a:avLst/>
              <a:gdLst>
                <a:gd name="T0" fmla="*/ 452 w 784"/>
                <a:gd name="T1" fmla="*/ 120 h 542"/>
                <a:gd name="T2" fmla="*/ 302 w 784"/>
                <a:gd name="T3" fmla="*/ 150 h 542"/>
                <a:gd name="T4" fmla="*/ 16 w 784"/>
                <a:gd name="T5" fmla="*/ 542 h 542"/>
                <a:gd name="T6" fmla="*/ 772 w 784"/>
                <a:gd name="T7" fmla="*/ 542 h 542"/>
                <a:gd name="T8" fmla="*/ 777 w 784"/>
                <a:gd name="T9" fmla="*/ 539 h 542"/>
                <a:gd name="T10" fmla="*/ 781 w 784"/>
                <a:gd name="T11" fmla="*/ 535 h 542"/>
                <a:gd name="T12" fmla="*/ 783 w 784"/>
                <a:gd name="T13" fmla="*/ 529 h 542"/>
                <a:gd name="T14" fmla="*/ 784 w 784"/>
                <a:gd name="T15" fmla="*/ 135 h 542"/>
                <a:gd name="T16" fmla="*/ 783 w 784"/>
                <a:gd name="T17" fmla="*/ 129 h 542"/>
                <a:gd name="T18" fmla="*/ 780 w 784"/>
                <a:gd name="T19" fmla="*/ 125 h 542"/>
                <a:gd name="T20" fmla="*/ 775 w 784"/>
                <a:gd name="T21" fmla="*/ 121 h 542"/>
                <a:gd name="T22" fmla="*/ 768 w 784"/>
                <a:gd name="T23" fmla="*/ 120 h 542"/>
                <a:gd name="T24" fmla="*/ 483 w 784"/>
                <a:gd name="T25" fmla="*/ 105 h 542"/>
                <a:gd name="T26" fmla="*/ 481 w 784"/>
                <a:gd name="T27" fmla="*/ 99 h 542"/>
                <a:gd name="T28" fmla="*/ 478 w 784"/>
                <a:gd name="T29" fmla="*/ 94 h 542"/>
                <a:gd name="T30" fmla="*/ 474 w 784"/>
                <a:gd name="T31" fmla="*/ 91 h 542"/>
                <a:gd name="T32" fmla="*/ 468 w 784"/>
                <a:gd name="T33" fmla="*/ 90 h 542"/>
                <a:gd name="T34" fmla="*/ 392 w 784"/>
                <a:gd name="T35" fmla="*/ 14 h 542"/>
                <a:gd name="T36" fmla="*/ 391 w 784"/>
                <a:gd name="T37" fmla="*/ 9 h 542"/>
                <a:gd name="T38" fmla="*/ 388 w 784"/>
                <a:gd name="T39" fmla="*/ 4 h 542"/>
                <a:gd name="T40" fmla="*/ 383 w 784"/>
                <a:gd name="T41" fmla="*/ 1 h 542"/>
                <a:gd name="T42" fmla="*/ 378 w 784"/>
                <a:gd name="T43" fmla="*/ 0 h 542"/>
                <a:gd name="T44" fmla="*/ 371 w 784"/>
                <a:gd name="T45" fmla="*/ 1 h 542"/>
                <a:gd name="T46" fmla="*/ 366 w 784"/>
                <a:gd name="T47" fmla="*/ 4 h 542"/>
                <a:gd name="T48" fmla="*/ 363 w 784"/>
                <a:gd name="T49" fmla="*/ 9 h 542"/>
                <a:gd name="T50" fmla="*/ 362 w 784"/>
                <a:gd name="T51" fmla="*/ 14 h 542"/>
                <a:gd name="T52" fmla="*/ 287 w 784"/>
                <a:gd name="T53" fmla="*/ 90 h 542"/>
                <a:gd name="T54" fmla="*/ 282 w 784"/>
                <a:gd name="T55" fmla="*/ 91 h 542"/>
                <a:gd name="T56" fmla="*/ 276 w 784"/>
                <a:gd name="T57" fmla="*/ 94 h 542"/>
                <a:gd name="T58" fmla="*/ 273 w 784"/>
                <a:gd name="T59" fmla="*/ 99 h 542"/>
                <a:gd name="T60" fmla="*/ 271 w 784"/>
                <a:gd name="T61" fmla="*/ 105 h 542"/>
                <a:gd name="T62" fmla="*/ 16 w 784"/>
                <a:gd name="T63" fmla="*/ 120 h 542"/>
                <a:gd name="T64" fmla="*/ 11 w 784"/>
                <a:gd name="T65" fmla="*/ 121 h 542"/>
                <a:gd name="T66" fmla="*/ 5 w 784"/>
                <a:gd name="T67" fmla="*/ 125 h 542"/>
                <a:gd name="T68" fmla="*/ 1 w 784"/>
                <a:gd name="T69" fmla="*/ 129 h 542"/>
                <a:gd name="T70" fmla="*/ 0 w 784"/>
                <a:gd name="T71" fmla="*/ 135 h 542"/>
                <a:gd name="T72" fmla="*/ 1 w 784"/>
                <a:gd name="T73" fmla="*/ 529 h 542"/>
                <a:gd name="T74" fmla="*/ 4 w 784"/>
                <a:gd name="T75" fmla="*/ 535 h 542"/>
                <a:gd name="T76" fmla="*/ 7 w 784"/>
                <a:gd name="T77" fmla="*/ 539 h 542"/>
                <a:gd name="T78" fmla="*/ 13 w 784"/>
                <a:gd name="T79" fmla="*/ 542 h 542"/>
                <a:gd name="T80" fmla="*/ 16 w 784"/>
                <a:gd name="T81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4" h="542">
                  <a:moveTo>
                    <a:pt x="302" y="120"/>
                  </a:moveTo>
                  <a:lnTo>
                    <a:pt x="452" y="120"/>
                  </a:lnTo>
                  <a:lnTo>
                    <a:pt x="452" y="150"/>
                  </a:lnTo>
                  <a:lnTo>
                    <a:pt x="302" y="150"/>
                  </a:lnTo>
                  <a:lnTo>
                    <a:pt x="302" y="120"/>
                  </a:lnTo>
                  <a:close/>
                  <a:moveTo>
                    <a:pt x="16" y="542"/>
                  </a:moveTo>
                  <a:lnTo>
                    <a:pt x="768" y="542"/>
                  </a:lnTo>
                  <a:lnTo>
                    <a:pt x="772" y="542"/>
                  </a:lnTo>
                  <a:lnTo>
                    <a:pt x="775" y="540"/>
                  </a:lnTo>
                  <a:lnTo>
                    <a:pt x="777" y="539"/>
                  </a:lnTo>
                  <a:lnTo>
                    <a:pt x="780" y="537"/>
                  </a:lnTo>
                  <a:lnTo>
                    <a:pt x="781" y="535"/>
                  </a:lnTo>
                  <a:lnTo>
                    <a:pt x="783" y="533"/>
                  </a:lnTo>
                  <a:lnTo>
                    <a:pt x="783" y="529"/>
                  </a:lnTo>
                  <a:lnTo>
                    <a:pt x="784" y="527"/>
                  </a:lnTo>
                  <a:lnTo>
                    <a:pt x="784" y="135"/>
                  </a:lnTo>
                  <a:lnTo>
                    <a:pt x="783" y="132"/>
                  </a:lnTo>
                  <a:lnTo>
                    <a:pt x="783" y="129"/>
                  </a:lnTo>
                  <a:lnTo>
                    <a:pt x="781" y="127"/>
                  </a:lnTo>
                  <a:lnTo>
                    <a:pt x="780" y="125"/>
                  </a:lnTo>
                  <a:lnTo>
                    <a:pt x="777" y="123"/>
                  </a:lnTo>
                  <a:lnTo>
                    <a:pt x="775" y="121"/>
                  </a:lnTo>
                  <a:lnTo>
                    <a:pt x="772" y="120"/>
                  </a:lnTo>
                  <a:lnTo>
                    <a:pt x="768" y="120"/>
                  </a:lnTo>
                  <a:lnTo>
                    <a:pt x="483" y="120"/>
                  </a:lnTo>
                  <a:lnTo>
                    <a:pt x="483" y="105"/>
                  </a:lnTo>
                  <a:lnTo>
                    <a:pt x="483" y="102"/>
                  </a:lnTo>
                  <a:lnTo>
                    <a:pt x="481" y="99"/>
                  </a:lnTo>
                  <a:lnTo>
                    <a:pt x="480" y="97"/>
                  </a:lnTo>
                  <a:lnTo>
                    <a:pt x="478" y="94"/>
                  </a:lnTo>
                  <a:lnTo>
                    <a:pt x="476" y="92"/>
                  </a:lnTo>
                  <a:lnTo>
                    <a:pt x="474" y="91"/>
                  </a:lnTo>
                  <a:lnTo>
                    <a:pt x="470" y="90"/>
                  </a:lnTo>
                  <a:lnTo>
                    <a:pt x="468" y="90"/>
                  </a:lnTo>
                  <a:lnTo>
                    <a:pt x="392" y="90"/>
                  </a:lnTo>
                  <a:lnTo>
                    <a:pt x="392" y="14"/>
                  </a:lnTo>
                  <a:lnTo>
                    <a:pt x="392" y="12"/>
                  </a:lnTo>
                  <a:lnTo>
                    <a:pt x="391" y="9"/>
                  </a:lnTo>
                  <a:lnTo>
                    <a:pt x="390" y="6"/>
                  </a:lnTo>
                  <a:lnTo>
                    <a:pt x="388" y="4"/>
                  </a:lnTo>
                  <a:lnTo>
                    <a:pt x="385" y="2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78" y="0"/>
                  </a:lnTo>
                  <a:lnTo>
                    <a:pt x="374" y="0"/>
                  </a:lnTo>
                  <a:lnTo>
                    <a:pt x="371" y="1"/>
                  </a:lnTo>
                  <a:lnTo>
                    <a:pt x="369" y="2"/>
                  </a:lnTo>
                  <a:lnTo>
                    <a:pt x="366" y="4"/>
                  </a:lnTo>
                  <a:lnTo>
                    <a:pt x="365" y="6"/>
                  </a:lnTo>
                  <a:lnTo>
                    <a:pt x="363" y="9"/>
                  </a:lnTo>
                  <a:lnTo>
                    <a:pt x="363" y="12"/>
                  </a:lnTo>
                  <a:lnTo>
                    <a:pt x="362" y="14"/>
                  </a:lnTo>
                  <a:lnTo>
                    <a:pt x="362" y="90"/>
                  </a:lnTo>
                  <a:lnTo>
                    <a:pt x="287" y="90"/>
                  </a:lnTo>
                  <a:lnTo>
                    <a:pt x="284" y="90"/>
                  </a:lnTo>
                  <a:lnTo>
                    <a:pt x="282" y="91"/>
                  </a:lnTo>
                  <a:lnTo>
                    <a:pt x="278" y="92"/>
                  </a:lnTo>
                  <a:lnTo>
                    <a:pt x="276" y="94"/>
                  </a:lnTo>
                  <a:lnTo>
                    <a:pt x="275" y="97"/>
                  </a:lnTo>
                  <a:lnTo>
                    <a:pt x="273" y="99"/>
                  </a:lnTo>
                  <a:lnTo>
                    <a:pt x="273" y="102"/>
                  </a:lnTo>
                  <a:lnTo>
                    <a:pt x="271" y="105"/>
                  </a:lnTo>
                  <a:lnTo>
                    <a:pt x="271" y="120"/>
                  </a:lnTo>
                  <a:lnTo>
                    <a:pt x="16" y="120"/>
                  </a:lnTo>
                  <a:lnTo>
                    <a:pt x="13" y="120"/>
                  </a:lnTo>
                  <a:lnTo>
                    <a:pt x="11" y="121"/>
                  </a:lnTo>
                  <a:lnTo>
                    <a:pt x="7" y="123"/>
                  </a:lnTo>
                  <a:lnTo>
                    <a:pt x="5" y="125"/>
                  </a:lnTo>
                  <a:lnTo>
                    <a:pt x="4" y="127"/>
                  </a:lnTo>
                  <a:lnTo>
                    <a:pt x="1" y="129"/>
                  </a:lnTo>
                  <a:lnTo>
                    <a:pt x="1" y="132"/>
                  </a:lnTo>
                  <a:lnTo>
                    <a:pt x="0" y="135"/>
                  </a:lnTo>
                  <a:lnTo>
                    <a:pt x="0" y="527"/>
                  </a:lnTo>
                  <a:lnTo>
                    <a:pt x="1" y="529"/>
                  </a:lnTo>
                  <a:lnTo>
                    <a:pt x="1" y="533"/>
                  </a:lnTo>
                  <a:lnTo>
                    <a:pt x="4" y="535"/>
                  </a:lnTo>
                  <a:lnTo>
                    <a:pt x="5" y="537"/>
                  </a:lnTo>
                  <a:lnTo>
                    <a:pt x="7" y="539"/>
                  </a:lnTo>
                  <a:lnTo>
                    <a:pt x="11" y="540"/>
                  </a:lnTo>
                  <a:lnTo>
                    <a:pt x="13" y="542"/>
                  </a:lnTo>
                  <a:lnTo>
                    <a:pt x="16" y="542"/>
                  </a:lnTo>
                  <a:lnTo>
                    <a:pt x="16" y="5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4633">
              <a:extLst>
                <a:ext uri="{FF2B5EF4-FFF2-40B4-BE49-F238E27FC236}">
                  <a16:creationId xmlns:a16="http://schemas.microsoft.com/office/drawing/2014/main" id="{E9F6DBCB-DCE4-4D75-8DD4-DC8A5C1FD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2563" y="4264025"/>
              <a:ext cx="277813" cy="104775"/>
            </a:xfrm>
            <a:custGeom>
              <a:avLst/>
              <a:gdLst>
                <a:gd name="T0" fmla="*/ 45 w 874"/>
                <a:gd name="T1" fmla="*/ 0 h 331"/>
                <a:gd name="T2" fmla="*/ 26 w 874"/>
                <a:gd name="T3" fmla="*/ 2 h 331"/>
                <a:gd name="T4" fmla="*/ 13 w 874"/>
                <a:gd name="T5" fmla="*/ 11 h 331"/>
                <a:gd name="T6" fmla="*/ 4 w 874"/>
                <a:gd name="T7" fmla="*/ 26 h 331"/>
                <a:gd name="T8" fmla="*/ 0 w 874"/>
                <a:gd name="T9" fmla="*/ 45 h 331"/>
                <a:gd name="T10" fmla="*/ 4 w 874"/>
                <a:gd name="T11" fmla="*/ 64 h 331"/>
                <a:gd name="T12" fmla="*/ 13 w 874"/>
                <a:gd name="T13" fmla="*/ 78 h 331"/>
                <a:gd name="T14" fmla="*/ 26 w 874"/>
                <a:gd name="T15" fmla="*/ 87 h 331"/>
                <a:gd name="T16" fmla="*/ 45 w 874"/>
                <a:gd name="T17" fmla="*/ 90 h 331"/>
                <a:gd name="T18" fmla="*/ 105 w 874"/>
                <a:gd name="T19" fmla="*/ 310 h 331"/>
                <a:gd name="T20" fmla="*/ 103 w 874"/>
                <a:gd name="T21" fmla="*/ 315 h 331"/>
                <a:gd name="T22" fmla="*/ 104 w 874"/>
                <a:gd name="T23" fmla="*/ 321 h 331"/>
                <a:gd name="T24" fmla="*/ 106 w 874"/>
                <a:gd name="T25" fmla="*/ 325 h 331"/>
                <a:gd name="T26" fmla="*/ 112 w 874"/>
                <a:gd name="T27" fmla="*/ 330 h 331"/>
                <a:gd name="T28" fmla="*/ 119 w 874"/>
                <a:gd name="T29" fmla="*/ 331 h 331"/>
                <a:gd name="T30" fmla="*/ 127 w 874"/>
                <a:gd name="T31" fmla="*/ 329 h 331"/>
                <a:gd name="T32" fmla="*/ 132 w 874"/>
                <a:gd name="T33" fmla="*/ 323 h 331"/>
                <a:gd name="T34" fmla="*/ 407 w 874"/>
                <a:gd name="T35" fmla="*/ 90 h 331"/>
                <a:gd name="T36" fmla="*/ 408 w 874"/>
                <a:gd name="T37" fmla="*/ 319 h 331"/>
                <a:gd name="T38" fmla="*/ 410 w 874"/>
                <a:gd name="T39" fmla="*/ 324 h 331"/>
                <a:gd name="T40" fmla="*/ 414 w 874"/>
                <a:gd name="T41" fmla="*/ 329 h 331"/>
                <a:gd name="T42" fmla="*/ 419 w 874"/>
                <a:gd name="T43" fmla="*/ 331 h 331"/>
                <a:gd name="T44" fmla="*/ 425 w 874"/>
                <a:gd name="T45" fmla="*/ 331 h 331"/>
                <a:gd name="T46" fmla="*/ 430 w 874"/>
                <a:gd name="T47" fmla="*/ 329 h 331"/>
                <a:gd name="T48" fmla="*/ 435 w 874"/>
                <a:gd name="T49" fmla="*/ 324 h 331"/>
                <a:gd name="T50" fmla="*/ 437 w 874"/>
                <a:gd name="T51" fmla="*/ 319 h 331"/>
                <a:gd name="T52" fmla="*/ 437 w 874"/>
                <a:gd name="T53" fmla="*/ 90 h 331"/>
                <a:gd name="T54" fmla="*/ 713 w 874"/>
                <a:gd name="T55" fmla="*/ 323 h 331"/>
                <a:gd name="T56" fmla="*/ 718 w 874"/>
                <a:gd name="T57" fmla="*/ 329 h 331"/>
                <a:gd name="T58" fmla="*/ 726 w 874"/>
                <a:gd name="T59" fmla="*/ 331 h 331"/>
                <a:gd name="T60" fmla="*/ 733 w 874"/>
                <a:gd name="T61" fmla="*/ 330 h 331"/>
                <a:gd name="T62" fmla="*/ 738 w 874"/>
                <a:gd name="T63" fmla="*/ 325 h 331"/>
                <a:gd name="T64" fmla="*/ 740 w 874"/>
                <a:gd name="T65" fmla="*/ 321 h 331"/>
                <a:gd name="T66" fmla="*/ 741 w 874"/>
                <a:gd name="T67" fmla="*/ 315 h 331"/>
                <a:gd name="T68" fmla="*/ 739 w 874"/>
                <a:gd name="T69" fmla="*/ 310 h 331"/>
                <a:gd name="T70" fmla="*/ 829 w 874"/>
                <a:gd name="T71" fmla="*/ 90 h 331"/>
                <a:gd name="T72" fmla="*/ 848 w 874"/>
                <a:gd name="T73" fmla="*/ 87 h 331"/>
                <a:gd name="T74" fmla="*/ 862 w 874"/>
                <a:gd name="T75" fmla="*/ 78 h 331"/>
                <a:gd name="T76" fmla="*/ 871 w 874"/>
                <a:gd name="T77" fmla="*/ 64 h 331"/>
                <a:gd name="T78" fmla="*/ 874 w 874"/>
                <a:gd name="T79" fmla="*/ 45 h 331"/>
                <a:gd name="T80" fmla="*/ 871 w 874"/>
                <a:gd name="T81" fmla="*/ 26 h 331"/>
                <a:gd name="T82" fmla="*/ 862 w 874"/>
                <a:gd name="T83" fmla="*/ 11 h 331"/>
                <a:gd name="T84" fmla="*/ 848 w 874"/>
                <a:gd name="T85" fmla="*/ 2 h 331"/>
                <a:gd name="T86" fmla="*/ 829 w 874"/>
                <a:gd name="T87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4" h="331">
                  <a:moveTo>
                    <a:pt x="829" y="0"/>
                  </a:moveTo>
                  <a:lnTo>
                    <a:pt x="45" y="0"/>
                  </a:lnTo>
                  <a:lnTo>
                    <a:pt x="35" y="0"/>
                  </a:lnTo>
                  <a:lnTo>
                    <a:pt x="26" y="2"/>
                  </a:lnTo>
                  <a:lnTo>
                    <a:pt x="18" y="6"/>
                  </a:lnTo>
                  <a:lnTo>
                    <a:pt x="13" y="11"/>
                  </a:lnTo>
                  <a:lnTo>
                    <a:pt x="7" y="18"/>
                  </a:lnTo>
                  <a:lnTo>
                    <a:pt x="4" y="26"/>
                  </a:lnTo>
                  <a:lnTo>
                    <a:pt x="1" y="3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4"/>
                  </a:lnTo>
                  <a:lnTo>
                    <a:pt x="7" y="72"/>
                  </a:lnTo>
                  <a:lnTo>
                    <a:pt x="13" y="78"/>
                  </a:lnTo>
                  <a:lnTo>
                    <a:pt x="18" y="84"/>
                  </a:lnTo>
                  <a:lnTo>
                    <a:pt x="26" y="87"/>
                  </a:lnTo>
                  <a:lnTo>
                    <a:pt x="35" y="89"/>
                  </a:lnTo>
                  <a:lnTo>
                    <a:pt x="45" y="90"/>
                  </a:lnTo>
                  <a:lnTo>
                    <a:pt x="217" y="90"/>
                  </a:lnTo>
                  <a:lnTo>
                    <a:pt x="105" y="310"/>
                  </a:lnTo>
                  <a:lnTo>
                    <a:pt x="104" y="312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4" y="321"/>
                  </a:lnTo>
                  <a:lnTo>
                    <a:pt x="105" y="323"/>
                  </a:lnTo>
                  <a:lnTo>
                    <a:pt x="106" y="325"/>
                  </a:lnTo>
                  <a:lnTo>
                    <a:pt x="109" y="328"/>
                  </a:lnTo>
                  <a:lnTo>
                    <a:pt x="112" y="330"/>
                  </a:lnTo>
                  <a:lnTo>
                    <a:pt x="115" y="331"/>
                  </a:lnTo>
                  <a:lnTo>
                    <a:pt x="119" y="331"/>
                  </a:lnTo>
                  <a:lnTo>
                    <a:pt x="122" y="331"/>
                  </a:lnTo>
                  <a:lnTo>
                    <a:pt x="127" y="329"/>
                  </a:lnTo>
                  <a:lnTo>
                    <a:pt x="129" y="326"/>
                  </a:lnTo>
                  <a:lnTo>
                    <a:pt x="132" y="323"/>
                  </a:lnTo>
                  <a:lnTo>
                    <a:pt x="251" y="90"/>
                  </a:lnTo>
                  <a:lnTo>
                    <a:pt x="407" y="90"/>
                  </a:lnTo>
                  <a:lnTo>
                    <a:pt x="407" y="316"/>
                  </a:lnTo>
                  <a:lnTo>
                    <a:pt x="408" y="319"/>
                  </a:lnTo>
                  <a:lnTo>
                    <a:pt x="408" y="322"/>
                  </a:lnTo>
                  <a:lnTo>
                    <a:pt x="410" y="324"/>
                  </a:lnTo>
                  <a:lnTo>
                    <a:pt x="411" y="326"/>
                  </a:lnTo>
                  <a:lnTo>
                    <a:pt x="414" y="329"/>
                  </a:lnTo>
                  <a:lnTo>
                    <a:pt x="416" y="330"/>
                  </a:lnTo>
                  <a:lnTo>
                    <a:pt x="419" y="331"/>
                  </a:lnTo>
                  <a:lnTo>
                    <a:pt x="423" y="331"/>
                  </a:lnTo>
                  <a:lnTo>
                    <a:pt x="425" y="331"/>
                  </a:lnTo>
                  <a:lnTo>
                    <a:pt x="428" y="330"/>
                  </a:lnTo>
                  <a:lnTo>
                    <a:pt x="430" y="329"/>
                  </a:lnTo>
                  <a:lnTo>
                    <a:pt x="433" y="326"/>
                  </a:lnTo>
                  <a:lnTo>
                    <a:pt x="435" y="324"/>
                  </a:lnTo>
                  <a:lnTo>
                    <a:pt x="436" y="322"/>
                  </a:lnTo>
                  <a:lnTo>
                    <a:pt x="437" y="319"/>
                  </a:lnTo>
                  <a:lnTo>
                    <a:pt x="437" y="316"/>
                  </a:lnTo>
                  <a:lnTo>
                    <a:pt x="437" y="90"/>
                  </a:lnTo>
                  <a:lnTo>
                    <a:pt x="594" y="90"/>
                  </a:lnTo>
                  <a:lnTo>
                    <a:pt x="713" y="323"/>
                  </a:lnTo>
                  <a:lnTo>
                    <a:pt x="715" y="326"/>
                  </a:lnTo>
                  <a:lnTo>
                    <a:pt x="718" y="329"/>
                  </a:lnTo>
                  <a:lnTo>
                    <a:pt x="722" y="331"/>
                  </a:lnTo>
                  <a:lnTo>
                    <a:pt x="726" y="331"/>
                  </a:lnTo>
                  <a:lnTo>
                    <a:pt x="730" y="331"/>
                  </a:lnTo>
                  <a:lnTo>
                    <a:pt x="733" y="330"/>
                  </a:lnTo>
                  <a:lnTo>
                    <a:pt x="735" y="328"/>
                  </a:lnTo>
                  <a:lnTo>
                    <a:pt x="738" y="325"/>
                  </a:lnTo>
                  <a:lnTo>
                    <a:pt x="739" y="323"/>
                  </a:lnTo>
                  <a:lnTo>
                    <a:pt x="740" y="321"/>
                  </a:lnTo>
                  <a:lnTo>
                    <a:pt x="741" y="317"/>
                  </a:lnTo>
                  <a:lnTo>
                    <a:pt x="741" y="315"/>
                  </a:lnTo>
                  <a:lnTo>
                    <a:pt x="740" y="312"/>
                  </a:lnTo>
                  <a:lnTo>
                    <a:pt x="739" y="310"/>
                  </a:lnTo>
                  <a:lnTo>
                    <a:pt x="627" y="90"/>
                  </a:lnTo>
                  <a:lnTo>
                    <a:pt x="829" y="90"/>
                  </a:lnTo>
                  <a:lnTo>
                    <a:pt x="839" y="89"/>
                  </a:lnTo>
                  <a:lnTo>
                    <a:pt x="848" y="87"/>
                  </a:lnTo>
                  <a:lnTo>
                    <a:pt x="856" y="84"/>
                  </a:lnTo>
                  <a:lnTo>
                    <a:pt x="862" y="78"/>
                  </a:lnTo>
                  <a:lnTo>
                    <a:pt x="868" y="72"/>
                  </a:lnTo>
                  <a:lnTo>
                    <a:pt x="871" y="64"/>
                  </a:lnTo>
                  <a:lnTo>
                    <a:pt x="873" y="55"/>
                  </a:lnTo>
                  <a:lnTo>
                    <a:pt x="874" y="45"/>
                  </a:lnTo>
                  <a:lnTo>
                    <a:pt x="873" y="35"/>
                  </a:lnTo>
                  <a:lnTo>
                    <a:pt x="871" y="26"/>
                  </a:lnTo>
                  <a:lnTo>
                    <a:pt x="868" y="18"/>
                  </a:lnTo>
                  <a:lnTo>
                    <a:pt x="862" y="11"/>
                  </a:lnTo>
                  <a:lnTo>
                    <a:pt x="856" y="7"/>
                  </a:lnTo>
                  <a:lnTo>
                    <a:pt x="848" y="2"/>
                  </a:lnTo>
                  <a:lnTo>
                    <a:pt x="839" y="0"/>
                  </a:lnTo>
                  <a:lnTo>
                    <a:pt x="829" y="0"/>
                  </a:lnTo>
                  <a:lnTo>
                    <a:pt x="8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 descr="This image is an icon coins and paper money. ">
            <a:extLst>
              <a:ext uri="{FF2B5EF4-FFF2-40B4-BE49-F238E27FC236}">
                <a16:creationId xmlns:a16="http://schemas.microsoft.com/office/drawing/2014/main" id="{0EC2054B-9DC5-4796-8BAD-4400B36EB723}"/>
              </a:ext>
            </a:extLst>
          </p:cNvPr>
          <p:cNvGrpSpPr/>
          <p:nvPr/>
        </p:nvGrpSpPr>
        <p:grpSpPr>
          <a:xfrm>
            <a:off x="5381943" y="4735868"/>
            <a:ext cx="206407" cy="207553"/>
            <a:chOff x="3746500" y="1344613"/>
            <a:chExt cx="285750" cy="287338"/>
          </a:xfrm>
          <a:solidFill>
            <a:schemeClr val="bg1"/>
          </a:solidFill>
          <a:effectLst/>
        </p:grpSpPr>
        <p:sp>
          <p:nvSpPr>
            <p:cNvPr id="56" name="Freeform 497">
              <a:extLst>
                <a:ext uri="{FF2B5EF4-FFF2-40B4-BE49-F238E27FC236}">
                  <a16:creationId xmlns:a16="http://schemas.microsoft.com/office/drawing/2014/main" id="{5808A42B-937F-4B34-8AC1-16A4BEA10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1344613"/>
              <a:ext cx="285750" cy="182563"/>
            </a:xfrm>
            <a:custGeom>
              <a:avLst/>
              <a:gdLst>
                <a:gd name="T0" fmla="*/ 0 w 903"/>
                <a:gd name="T1" fmla="*/ 0 h 573"/>
                <a:gd name="T2" fmla="*/ 0 w 903"/>
                <a:gd name="T3" fmla="*/ 467 h 573"/>
                <a:gd name="T4" fmla="*/ 1 w 903"/>
                <a:gd name="T5" fmla="*/ 459 h 573"/>
                <a:gd name="T6" fmla="*/ 2 w 903"/>
                <a:gd name="T7" fmla="*/ 453 h 573"/>
                <a:gd name="T8" fmla="*/ 5 w 903"/>
                <a:gd name="T9" fmla="*/ 446 h 573"/>
                <a:gd name="T10" fmla="*/ 8 w 903"/>
                <a:gd name="T11" fmla="*/ 440 h 573"/>
                <a:gd name="T12" fmla="*/ 12 w 903"/>
                <a:gd name="T13" fmla="*/ 434 h 573"/>
                <a:gd name="T14" fmla="*/ 18 w 903"/>
                <a:gd name="T15" fmla="*/ 428 h 573"/>
                <a:gd name="T16" fmla="*/ 23 w 903"/>
                <a:gd name="T17" fmla="*/ 423 h 573"/>
                <a:gd name="T18" fmla="*/ 30 w 903"/>
                <a:gd name="T19" fmla="*/ 419 h 573"/>
                <a:gd name="T20" fmla="*/ 30 w 903"/>
                <a:gd name="T21" fmla="*/ 30 h 573"/>
                <a:gd name="T22" fmla="*/ 873 w 903"/>
                <a:gd name="T23" fmla="*/ 30 h 573"/>
                <a:gd name="T24" fmla="*/ 873 w 903"/>
                <a:gd name="T25" fmla="*/ 543 h 573"/>
                <a:gd name="T26" fmla="*/ 481 w 903"/>
                <a:gd name="T27" fmla="*/ 543 h 573"/>
                <a:gd name="T28" fmla="*/ 481 w 903"/>
                <a:gd name="T29" fmla="*/ 573 h 573"/>
                <a:gd name="T30" fmla="*/ 903 w 903"/>
                <a:gd name="T31" fmla="*/ 573 h 573"/>
                <a:gd name="T32" fmla="*/ 903 w 903"/>
                <a:gd name="T33" fmla="*/ 0 h 573"/>
                <a:gd name="T34" fmla="*/ 0 w 903"/>
                <a:gd name="T3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3" h="573">
                  <a:moveTo>
                    <a:pt x="0" y="0"/>
                  </a:moveTo>
                  <a:lnTo>
                    <a:pt x="0" y="467"/>
                  </a:lnTo>
                  <a:lnTo>
                    <a:pt x="1" y="459"/>
                  </a:lnTo>
                  <a:lnTo>
                    <a:pt x="2" y="453"/>
                  </a:lnTo>
                  <a:lnTo>
                    <a:pt x="5" y="446"/>
                  </a:lnTo>
                  <a:lnTo>
                    <a:pt x="8" y="440"/>
                  </a:lnTo>
                  <a:lnTo>
                    <a:pt x="12" y="434"/>
                  </a:lnTo>
                  <a:lnTo>
                    <a:pt x="18" y="428"/>
                  </a:lnTo>
                  <a:lnTo>
                    <a:pt x="23" y="423"/>
                  </a:lnTo>
                  <a:lnTo>
                    <a:pt x="30" y="419"/>
                  </a:lnTo>
                  <a:lnTo>
                    <a:pt x="30" y="30"/>
                  </a:lnTo>
                  <a:lnTo>
                    <a:pt x="873" y="30"/>
                  </a:lnTo>
                  <a:lnTo>
                    <a:pt x="873" y="543"/>
                  </a:lnTo>
                  <a:lnTo>
                    <a:pt x="481" y="543"/>
                  </a:lnTo>
                  <a:lnTo>
                    <a:pt x="481" y="573"/>
                  </a:lnTo>
                  <a:lnTo>
                    <a:pt x="903" y="573"/>
                  </a:lnTo>
                  <a:lnTo>
                    <a:pt x="90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498">
              <a:extLst>
                <a:ext uri="{FF2B5EF4-FFF2-40B4-BE49-F238E27FC236}">
                  <a16:creationId xmlns:a16="http://schemas.microsoft.com/office/drawing/2014/main" id="{93DE69C6-517C-4DFA-9D63-DAB267121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075" y="1373188"/>
              <a:ext cx="228600" cy="125413"/>
            </a:xfrm>
            <a:custGeom>
              <a:avLst/>
              <a:gdLst>
                <a:gd name="T0" fmla="*/ 330 w 723"/>
                <a:gd name="T1" fmla="*/ 283 h 392"/>
                <a:gd name="T2" fmla="*/ 295 w 723"/>
                <a:gd name="T3" fmla="*/ 263 h 392"/>
                <a:gd name="T4" fmla="*/ 269 w 723"/>
                <a:gd name="T5" fmla="*/ 232 h 392"/>
                <a:gd name="T6" fmla="*/ 257 w 723"/>
                <a:gd name="T7" fmla="*/ 192 h 392"/>
                <a:gd name="T8" fmla="*/ 260 w 723"/>
                <a:gd name="T9" fmla="*/ 151 h 392"/>
                <a:gd name="T10" fmla="*/ 281 w 723"/>
                <a:gd name="T11" fmla="*/ 115 h 392"/>
                <a:gd name="T12" fmla="*/ 312 w 723"/>
                <a:gd name="T13" fmla="*/ 90 h 392"/>
                <a:gd name="T14" fmla="*/ 350 w 723"/>
                <a:gd name="T15" fmla="*/ 77 h 392"/>
                <a:gd name="T16" fmla="*/ 392 w 723"/>
                <a:gd name="T17" fmla="*/ 81 h 392"/>
                <a:gd name="T18" fmla="*/ 429 w 723"/>
                <a:gd name="T19" fmla="*/ 100 h 392"/>
                <a:gd name="T20" fmla="*/ 454 w 723"/>
                <a:gd name="T21" fmla="*/ 131 h 392"/>
                <a:gd name="T22" fmla="*/ 466 w 723"/>
                <a:gd name="T23" fmla="*/ 171 h 392"/>
                <a:gd name="T24" fmla="*/ 462 w 723"/>
                <a:gd name="T25" fmla="*/ 213 h 392"/>
                <a:gd name="T26" fmla="*/ 443 w 723"/>
                <a:gd name="T27" fmla="*/ 248 h 392"/>
                <a:gd name="T28" fmla="*/ 412 w 723"/>
                <a:gd name="T29" fmla="*/ 274 h 392"/>
                <a:gd name="T30" fmla="*/ 372 w 723"/>
                <a:gd name="T31" fmla="*/ 287 h 392"/>
                <a:gd name="T32" fmla="*/ 96 w 723"/>
                <a:gd name="T33" fmla="*/ 151 h 392"/>
                <a:gd name="T34" fmla="*/ 68 w 723"/>
                <a:gd name="T35" fmla="*/ 131 h 392"/>
                <a:gd name="T36" fmla="*/ 61 w 723"/>
                <a:gd name="T37" fmla="*/ 97 h 392"/>
                <a:gd name="T38" fmla="*/ 80 w 723"/>
                <a:gd name="T39" fmla="*/ 69 h 392"/>
                <a:gd name="T40" fmla="*/ 114 w 723"/>
                <a:gd name="T41" fmla="*/ 63 h 392"/>
                <a:gd name="T42" fmla="*/ 143 w 723"/>
                <a:gd name="T43" fmla="*/ 81 h 392"/>
                <a:gd name="T44" fmla="*/ 150 w 723"/>
                <a:gd name="T45" fmla="*/ 115 h 392"/>
                <a:gd name="T46" fmla="*/ 131 w 723"/>
                <a:gd name="T47" fmla="*/ 144 h 392"/>
                <a:gd name="T48" fmla="*/ 106 w 723"/>
                <a:gd name="T49" fmla="*/ 152 h 392"/>
                <a:gd name="T50" fmla="*/ 642 w 723"/>
                <a:gd name="T51" fmla="*/ 249 h 392"/>
                <a:gd name="T52" fmla="*/ 661 w 723"/>
                <a:gd name="T53" fmla="*/ 278 h 392"/>
                <a:gd name="T54" fmla="*/ 655 w 723"/>
                <a:gd name="T55" fmla="*/ 313 h 392"/>
                <a:gd name="T56" fmla="*/ 626 w 723"/>
                <a:gd name="T57" fmla="*/ 331 h 392"/>
                <a:gd name="T58" fmla="*/ 592 w 723"/>
                <a:gd name="T59" fmla="*/ 324 h 392"/>
                <a:gd name="T60" fmla="*/ 573 w 723"/>
                <a:gd name="T61" fmla="*/ 297 h 392"/>
                <a:gd name="T62" fmla="*/ 580 w 723"/>
                <a:gd name="T63" fmla="*/ 262 h 392"/>
                <a:gd name="T64" fmla="*/ 608 w 723"/>
                <a:gd name="T65" fmla="*/ 243 h 392"/>
                <a:gd name="T66" fmla="*/ 669 w 723"/>
                <a:gd name="T67" fmla="*/ 392 h 392"/>
                <a:gd name="T68" fmla="*/ 691 w 723"/>
                <a:gd name="T69" fmla="*/ 386 h 392"/>
                <a:gd name="T70" fmla="*/ 709 w 723"/>
                <a:gd name="T71" fmla="*/ 371 h 392"/>
                <a:gd name="T72" fmla="*/ 720 w 723"/>
                <a:gd name="T73" fmla="*/ 350 h 392"/>
                <a:gd name="T74" fmla="*/ 723 w 723"/>
                <a:gd name="T75" fmla="*/ 62 h 392"/>
                <a:gd name="T76" fmla="*/ 718 w 723"/>
                <a:gd name="T77" fmla="*/ 38 h 392"/>
                <a:gd name="T78" fmla="*/ 705 w 723"/>
                <a:gd name="T79" fmla="*/ 19 h 392"/>
                <a:gd name="T80" fmla="*/ 686 w 723"/>
                <a:gd name="T81" fmla="*/ 6 h 392"/>
                <a:gd name="T82" fmla="*/ 663 w 723"/>
                <a:gd name="T83" fmla="*/ 2 h 392"/>
                <a:gd name="T84" fmla="*/ 43 w 723"/>
                <a:gd name="T85" fmla="*/ 4 h 392"/>
                <a:gd name="T86" fmla="*/ 22 w 723"/>
                <a:gd name="T87" fmla="*/ 14 h 392"/>
                <a:gd name="T88" fmla="*/ 7 w 723"/>
                <a:gd name="T89" fmla="*/ 33 h 392"/>
                <a:gd name="T90" fmla="*/ 1 w 723"/>
                <a:gd name="T91" fmla="*/ 55 h 392"/>
                <a:gd name="T92" fmla="*/ 46 w 723"/>
                <a:gd name="T93" fmla="*/ 294 h 392"/>
                <a:gd name="T94" fmla="*/ 151 w 723"/>
                <a:gd name="T95" fmla="*/ 287 h 392"/>
                <a:gd name="T96" fmla="*/ 244 w 723"/>
                <a:gd name="T97" fmla="*/ 293 h 392"/>
                <a:gd name="T98" fmla="*/ 326 w 723"/>
                <a:gd name="T99" fmla="*/ 312 h 392"/>
                <a:gd name="T100" fmla="*/ 373 w 723"/>
                <a:gd name="T101" fmla="*/ 337 h 392"/>
                <a:gd name="T102" fmla="*/ 389 w 723"/>
                <a:gd name="T103" fmla="*/ 3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3" h="392">
                  <a:moveTo>
                    <a:pt x="361" y="287"/>
                  </a:moveTo>
                  <a:lnTo>
                    <a:pt x="350" y="287"/>
                  </a:lnTo>
                  <a:lnTo>
                    <a:pt x="341" y="285"/>
                  </a:lnTo>
                  <a:lnTo>
                    <a:pt x="330" y="283"/>
                  </a:lnTo>
                  <a:lnTo>
                    <a:pt x="320" y="278"/>
                  </a:lnTo>
                  <a:lnTo>
                    <a:pt x="312" y="274"/>
                  </a:lnTo>
                  <a:lnTo>
                    <a:pt x="302" y="269"/>
                  </a:lnTo>
                  <a:lnTo>
                    <a:pt x="295" y="263"/>
                  </a:lnTo>
                  <a:lnTo>
                    <a:pt x="287" y="256"/>
                  </a:lnTo>
                  <a:lnTo>
                    <a:pt x="281" y="248"/>
                  </a:lnTo>
                  <a:lnTo>
                    <a:pt x="274" y="241"/>
                  </a:lnTo>
                  <a:lnTo>
                    <a:pt x="269" y="232"/>
                  </a:lnTo>
                  <a:lnTo>
                    <a:pt x="265" y="223"/>
                  </a:lnTo>
                  <a:lnTo>
                    <a:pt x="260" y="213"/>
                  </a:lnTo>
                  <a:lnTo>
                    <a:pt x="258" y="203"/>
                  </a:lnTo>
                  <a:lnTo>
                    <a:pt x="257" y="192"/>
                  </a:lnTo>
                  <a:lnTo>
                    <a:pt x="256" y="182"/>
                  </a:lnTo>
                  <a:lnTo>
                    <a:pt x="257" y="171"/>
                  </a:lnTo>
                  <a:lnTo>
                    <a:pt x="258" y="160"/>
                  </a:lnTo>
                  <a:lnTo>
                    <a:pt x="260" y="151"/>
                  </a:lnTo>
                  <a:lnTo>
                    <a:pt x="265" y="141"/>
                  </a:lnTo>
                  <a:lnTo>
                    <a:pt x="269" y="131"/>
                  </a:lnTo>
                  <a:lnTo>
                    <a:pt x="274" y="123"/>
                  </a:lnTo>
                  <a:lnTo>
                    <a:pt x="281" y="115"/>
                  </a:lnTo>
                  <a:lnTo>
                    <a:pt x="287" y="108"/>
                  </a:lnTo>
                  <a:lnTo>
                    <a:pt x="295" y="100"/>
                  </a:lnTo>
                  <a:lnTo>
                    <a:pt x="302" y="95"/>
                  </a:lnTo>
                  <a:lnTo>
                    <a:pt x="312" y="90"/>
                  </a:lnTo>
                  <a:lnTo>
                    <a:pt x="320" y="84"/>
                  </a:lnTo>
                  <a:lnTo>
                    <a:pt x="330" y="81"/>
                  </a:lnTo>
                  <a:lnTo>
                    <a:pt x="341" y="79"/>
                  </a:lnTo>
                  <a:lnTo>
                    <a:pt x="350" y="77"/>
                  </a:lnTo>
                  <a:lnTo>
                    <a:pt x="361" y="77"/>
                  </a:lnTo>
                  <a:lnTo>
                    <a:pt x="372" y="77"/>
                  </a:lnTo>
                  <a:lnTo>
                    <a:pt x="383" y="79"/>
                  </a:lnTo>
                  <a:lnTo>
                    <a:pt x="392" y="81"/>
                  </a:lnTo>
                  <a:lnTo>
                    <a:pt x="403" y="84"/>
                  </a:lnTo>
                  <a:lnTo>
                    <a:pt x="412" y="90"/>
                  </a:lnTo>
                  <a:lnTo>
                    <a:pt x="420" y="95"/>
                  </a:lnTo>
                  <a:lnTo>
                    <a:pt x="429" y="100"/>
                  </a:lnTo>
                  <a:lnTo>
                    <a:pt x="436" y="108"/>
                  </a:lnTo>
                  <a:lnTo>
                    <a:pt x="443" y="115"/>
                  </a:lnTo>
                  <a:lnTo>
                    <a:pt x="449" y="123"/>
                  </a:lnTo>
                  <a:lnTo>
                    <a:pt x="454" y="131"/>
                  </a:lnTo>
                  <a:lnTo>
                    <a:pt x="459" y="141"/>
                  </a:lnTo>
                  <a:lnTo>
                    <a:pt x="462" y="151"/>
                  </a:lnTo>
                  <a:lnTo>
                    <a:pt x="465" y="160"/>
                  </a:lnTo>
                  <a:lnTo>
                    <a:pt x="466" y="171"/>
                  </a:lnTo>
                  <a:lnTo>
                    <a:pt x="467" y="182"/>
                  </a:lnTo>
                  <a:lnTo>
                    <a:pt x="466" y="192"/>
                  </a:lnTo>
                  <a:lnTo>
                    <a:pt x="465" y="203"/>
                  </a:lnTo>
                  <a:lnTo>
                    <a:pt x="462" y="213"/>
                  </a:lnTo>
                  <a:lnTo>
                    <a:pt x="459" y="223"/>
                  </a:lnTo>
                  <a:lnTo>
                    <a:pt x="454" y="232"/>
                  </a:lnTo>
                  <a:lnTo>
                    <a:pt x="449" y="241"/>
                  </a:lnTo>
                  <a:lnTo>
                    <a:pt x="443" y="248"/>
                  </a:lnTo>
                  <a:lnTo>
                    <a:pt x="436" y="256"/>
                  </a:lnTo>
                  <a:lnTo>
                    <a:pt x="429" y="263"/>
                  </a:lnTo>
                  <a:lnTo>
                    <a:pt x="420" y="269"/>
                  </a:lnTo>
                  <a:lnTo>
                    <a:pt x="412" y="274"/>
                  </a:lnTo>
                  <a:lnTo>
                    <a:pt x="403" y="278"/>
                  </a:lnTo>
                  <a:lnTo>
                    <a:pt x="392" y="283"/>
                  </a:lnTo>
                  <a:lnTo>
                    <a:pt x="383" y="285"/>
                  </a:lnTo>
                  <a:lnTo>
                    <a:pt x="372" y="287"/>
                  </a:lnTo>
                  <a:lnTo>
                    <a:pt x="361" y="287"/>
                  </a:lnTo>
                  <a:lnTo>
                    <a:pt x="361" y="287"/>
                  </a:lnTo>
                  <a:close/>
                  <a:moveTo>
                    <a:pt x="106" y="152"/>
                  </a:moveTo>
                  <a:lnTo>
                    <a:pt x="96" y="151"/>
                  </a:lnTo>
                  <a:lnTo>
                    <a:pt x="88" y="149"/>
                  </a:lnTo>
                  <a:lnTo>
                    <a:pt x="80" y="144"/>
                  </a:lnTo>
                  <a:lnTo>
                    <a:pt x="74" y="139"/>
                  </a:lnTo>
                  <a:lnTo>
                    <a:pt x="68" y="131"/>
                  </a:lnTo>
                  <a:lnTo>
                    <a:pt x="64" y="124"/>
                  </a:lnTo>
                  <a:lnTo>
                    <a:pt x="61" y="115"/>
                  </a:lnTo>
                  <a:lnTo>
                    <a:pt x="61" y="107"/>
                  </a:lnTo>
                  <a:lnTo>
                    <a:pt x="61" y="97"/>
                  </a:lnTo>
                  <a:lnTo>
                    <a:pt x="64" y="88"/>
                  </a:lnTo>
                  <a:lnTo>
                    <a:pt x="68" y="81"/>
                  </a:lnTo>
                  <a:lnTo>
                    <a:pt x="74" y="74"/>
                  </a:lnTo>
                  <a:lnTo>
                    <a:pt x="80" y="69"/>
                  </a:lnTo>
                  <a:lnTo>
                    <a:pt x="88" y="65"/>
                  </a:lnTo>
                  <a:lnTo>
                    <a:pt x="96" y="63"/>
                  </a:lnTo>
                  <a:lnTo>
                    <a:pt x="106" y="62"/>
                  </a:lnTo>
                  <a:lnTo>
                    <a:pt x="114" y="63"/>
                  </a:lnTo>
                  <a:lnTo>
                    <a:pt x="123" y="65"/>
                  </a:lnTo>
                  <a:lnTo>
                    <a:pt x="131" y="69"/>
                  </a:lnTo>
                  <a:lnTo>
                    <a:pt x="137" y="74"/>
                  </a:lnTo>
                  <a:lnTo>
                    <a:pt x="143" y="81"/>
                  </a:lnTo>
                  <a:lnTo>
                    <a:pt x="147" y="88"/>
                  </a:lnTo>
                  <a:lnTo>
                    <a:pt x="150" y="97"/>
                  </a:lnTo>
                  <a:lnTo>
                    <a:pt x="151" y="107"/>
                  </a:lnTo>
                  <a:lnTo>
                    <a:pt x="150" y="115"/>
                  </a:lnTo>
                  <a:lnTo>
                    <a:pt x="148" y="124"/>
                  </a:lnTo>
                  <a:lnTo>
                    <a:pt x="143" y="131"/>
                  </a:lnTo>
                  <a:lnTo>
                    <a:pt x="137" y="139"/>
                  </a:lnTo>
                  <a:lnTo>
                    <a:pt x="131" y="144"/>
                  </a:lnTo>
                  <a:lnTo>
                    <a:pt x="123" y="149"/>
                  </a:lnTo>
                  <a:lnTo>
                    <a:pt x="114" y="151"/>
                  </a:lnTo>
                  <a:lnTo>
                    <a:pt x="106" y="152"/>
                  </a:lnTo>
                  <a:lnTo>
                    <a:pt x="106" y="152"/>
                  </a:lnTo>
                  <a:close/>
                  <a:moveTo>
                    <a:pt x="617" y="242"/>
                  </a:moveTo>
                  <a:lnTo>
                    <a:pt x="626" y="243"/>
                  </a:lnTo>
                  <a:lnTo>
                    <a:pt x="635" y="245"/>
                  </a:lnTo>
                  <a:lnTo>
                    <a:pt x="642" y="249"/>
                  </a:lnTo>
                  <a:lnTo>
                    <a:pt x="650" y="255"/>
                  </a:lnTo>
                  <a:lnTo>
                    <a:pt x="655" y="262"/>
                  </a:lnTo>
                  <a:lnTo>
                    <a:pt x="659" y="270"/>
                  </a:lnTo>
                  <a:lnTo>
                    <a:pt x="661" y="278"/>
                  </a:lnTo>
                  <a:lnTo>
                    <a:pt x="663" y="287"/>
                  </a:lnTo>
                  <a:lnTo>
                    <a:pt x="661" y="297"/>
                  </a:lnTo>
                  <a:lnTo>
                    <a:pt x="659" y="305"/>
                  </a:lnTo>
                  <a:lnTo>
                    <a:pt x="655" y="313"/>
                  </a:lnTo>
                  <a:lnTo>
                    <a:pt x="650" y="319"/>
                  </a:lnTo>
                  <a:lnTo>
                    <a:pt x="642" y="324"/>
                  </a:lnTo>
                  <a:lnTo>
                    <a:pt x="635" y="329"/>
                  </a:lnTo>
                  <a:lnTo>
                    <a:pt x="626" y="331"/>
                  </a:lnTo>
                  <a:lnTo>
                    <a:pt x="617" y="332"/>
                  </a:lnTo>
                  <a:lnTo>
                    <a:pt x="608" y="331"/>
                  </a:lnTo>
                  <a:lnTo>
                    <a:pt x="600" y="329"/>
                  </a:lnTo>
                  <a:lnTo>
                    <a:pt x="592" y="324"/>
                  </a:lnTo>
                  <a:lnTo>
                    <a:pt x="585" y="319"/>
                  </a:lnTo>
                  <a:lnTo>
                    <a:pt x="580" y="313"/>
                  </a:lnTo>
                  <a:lnTo>
                    <a:pt x="576" y="305"/>
                  </a:lnTo>
                  <a:lnTo>
                    <a:pt x="573" y="297"/>
                  </a:lnTo>
                  <a:lnTo>
                    <a:pt x="572" y="287"/>
                  </a:lnTo>
                  <a:lnTo>
                    <a:pt x="573" y="278"/>
                  </a:lnTo>
                  <a:lnTo>
                    <a:pt x="576" y="270"/>
                  </a:lnTo>
                  <a:lnTo>
                    <a:pt x="580" y="262"/>
                  </a:lnTo>
                  <a:lnTo>
                    <a:pt x="585" y="255"/>
                  </a:lnTo>
                  <a:lnTo>
                    <a:pt x="592" y="249"/>
                  </a:lnTo>
                  <a:lnTo>
                    <a:pt x="600" y="245"/>
                  </a:lnTo>
                  <a:lnTo>
                    <a:pt x="608" y="243"/>
                  </a:lnTo>
                  <a:lnTo>
                    <a:pt x="617" y="242"/>
                  </a:lnTo>
                  <a:close/>
                  <a:moveTo>
                    <a:pt x="391" y="392"/>
                  </a:moveTo>
                  <a:lnTo>
                    <a:pt x="663" y="392"/>
                  </a:lnTo>
                  <a:lnTo>
                    <a:pt x="669" y="392"/>
                  </a:lnTo>
                  <a:lnTo>
                    <a:pt x="674" y="391"/>
                  </a:lnTo>
                  <a:lnTo>
                    <a:pt x="681" y="390"/>
                  </a:lnTo>
                  <a:lnTo>
                    <a:pt x="686" y="388"/>
                  </a:lnTo>
                  <a:lnTo>
                    <a:pt x="691" y="386"/>
                  </a:lnTo>
                  <a:lnTo>
                    <a:pt x="697" y="382"/>
                  </a:lnTo>
                  <a:lnTo>
                    <a:pt x="701" y="379"/>
                  </a:lnTo>
                  <a:lnTo>
                    <a:pt x="705" y="375"/>
                  </a:lnTo>
                  <a:lnTo>
                    <a:pt x="709" y="371"/>
                  </a:lnTo>
                  <a:lnTo>
                    <a:pt x="713" y="366"/>
                  </a:lnTo>
                  <a:lnTo>
                    <a:pt x="715" y="361"/>
                  </a:lnTo>
                  <a:lnTo>
                    <a:pt x="718" y="356"/>
                  </a:lnTo>
                  <a:lnTo>
                    <a:pt x="720" y="350"/>
                  </a:lnTo>
                  <a:lnTo>
                    <a:pt x="721" y="345"/>
                  </a:lnTo>
                  <a:lnTo>
                    <a:pt x="723" y="338"/>
                  </a:lnTo>
                  <a:lnTo>
                    <a:pt x="723" y="332"/>
                  </a:lnTo>
                  <a:lnTo>
                    <a:pt x="723" y="62"/>
                  </a:lnTo>
                  <a:lnTo>
                    <a:pt x="723" y="55"/>
                  </a:lnTo>
                  <a:lnTo>
                    <a:pt x="721" y="49"/>
                  </a:lnTo>
                  <a:lnTo>
                    <a:pt x="720" y="43"/>
                  </a:lnTo>
                  <a:lnTo>
                    <a:pt x="718" y="38"/>
                  </a:lnTo>
                  <a:lnTo>
                    <a:pt x="715" y="33"/>
                  </a:lnTo>
                  <a:lnTo>
                    <a:pt x="713" y="27"/>
                  </a:lnTo>
                  <a:lnTo>
                    <a:pt x="709" y="23"/>
                  </a:lnTo>
                  <a:lnTo>
                    <a:pt x="705" y="19"/>
                  </a:lnTo>
                  <a:lnTo>
                    <a:pt x="701" y="14"/>
                  </a:lnTo>
                  <a:lnTo>
                    <a:pt x="697" y="11"/>
                  </a:lnTo>
                  <a:lnTo>
                    <a:pt x="691" y="8"/>
                  </a:lnTo>
                  <a:lnTo>
                    <a:pt x="686" y="6"/>
                  </a:lnTo>
                  <a:lnTo>
                    <a:pt x="681" y="4"/>
                  </a:lnTo>
                  <a:lnTo>
                    <a:pt x="674" y="3"/>
                  </a:lnTo>
                  <a:lnTo>
                    <a:pt x="669" y="2"/>
                  </a:lnTo>
                  <a:lnTo>
                    <a:pt x="663" y="2"/>
                  </a:lnTo>
                  <a:lnTo>
                    <a:pt x="61" y="0"/>
                  </a:lnTo>
                  <a:lnTo>
                    <a:pt x="54" y="2"/>
                  </a:lnTo>
                  <a:lnTo>
                    <a:pt x="48" y="3"/>
                  </a:lnTo>
                  <a:lnTo>
                    <a:pt x="43" y="4"/>
                  </a:lnTo>
                  <a:lnTo>
                    <a:pt x="37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2" y="14"/>
                  </a:lnTo>
                  <a:lnTo>
                    <a:pt x="18" y="19"/>
                  </a:lnTo>
                  <a:lnTo>
                    <a:pt x="14" y="23"/>
                  </a:lnTo>
                  <a:lnTo>
                    <a:pt x="10" y="27"/>
                  </a:lnTo>
                  <a:lnTo>
                    <a:pt x="7" y="33"/>
                  </a:lnTo>
                  <a:lnTo>
                    <a:pt x="5" y="38"/>
                  </a:lnTo>
                  <a:lnTo>
                    <a:pt x="3" y="43"/>
                  </a:lnTo>
                  <a:lnTo>
                    <a:pt x="2" y="49"/>
                  </a:lnTo>
                  <a:lnTo>
                    <a:pt x="1" y="55"/>
                  </a:lnTo>
                  <a:lnTo>
                    <a:pt x="0" y="62"/>
                  </a:lnTo>
                  <a:lnTo>
                    <a:pt x="0" y="304"/>
                  </a:lnTo>
                  <a:lnTo>
                    <a:pt x="22" y="299"/>
                  </a:lnTo>
                  <a:lnTo>
                    <a:pt x="46" y="294"/>
                  </a:lnTo>
                  <a:lnTo>
                    <a:pt x="68" y="291"/>
                  </a:lnTo>
                  <a:lnTo>
                    <a:pt x="90" y="290"/>
                  </a:lnTo>
                  <a:lnTo>
                    <a:pt x="126" y="288"/>
                  </a:lnTo>
                  <a:lnTo>
                    <a:pt x="151" y="287"/>
                  </a:lnTo>
                  <a:lnTo>
                    <a:pt x="172" y="288"/>
                  </a:lnTo>
                  <a:lnTo>
                    <a:pt x="206" y="289"/>
                  </a:lnTo>
                  <a:lnTo>
                    <a:pt x="225" y="291"/>
                  </a:lnTo>
                  <a:lnTo>
                    <a:pt x="244" y="293"/>
                  </a:lnTo>
                  <a:lnTo>
                    <a:pt x="266" y="297"/>
                  </a:lnTo>
                  <a:lnTo>
                    <a:pt x="286" y="300"/>
                  </a:lnTo>
                  <a:lnTo>
                    <a:pt x="306" y="305"/>
                  </a:lnTo>
                  <a:lnTo>
                    <a:pt x="326" y="312"/>
                  </a:lnTo>
                  <a:lnTo>
                    <a:pt x="344" y="318"/>
                  </a:lnTo>
                  <a:lnTo>
                    <a:pt x="360" y="327"/>
                  </a:lnTo>
                  <a:lnTo>
                    <a:pt x="366" y="332"/>
                  </a:lnTo>
                  <a:lnTo>
                    <a:pt x="373" y="337"/>
                  </a:lnTo>
                  <a:lnTo>
                    <a:pt x="378" y="343"/>
                  </a:lnTo>
                  <a:lnTo>
                    <a:pt x="383" y="349"/>
                  </a:lnTo>
                  <a:lnTo>
                    <a:pt x="387" y="356"/>
                  </a:lnTo>
                  <a:lnTo>
                    <a:pt x="389" y="362"/>
                  </a:lnTo>
                  <a:lnTo>
                    <a:pt x="391" y="369"/>
                  </a:lnTo>
                  <a:lnTo>
                    <a:pt x="391" y="377"/>
                  </a:lnTo>
                  <a:lnTo>
                    <a:pt x="391" y="3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499">
              <a:extLst>
                <a:ext uri="{FF2B5EF4-FFF2-40B4-BE49-F238E27FC236}">
                  <a16:creationId xmlns:a16="http://schemas.microsoft.com/office/drawing/2014/main" id="{3DA583EC-1727-40AF-8962-B38D131A2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98613"/>
              <a:ext cx="133350" cy="33338"/>
            </a:xfrm>
            <a:custGeom>
              <a:avLst/>
              <a:gdLst>
                <a:gd name="T0" fmla="*/ 0 w 421"/>
                <a:gd name="T1" fmla="*/ 44 h 104"/>
                <a:gd name="T2" fmla="*/ 2 w 421"/>
                <a:gd name="T3" fmla="*/ 52 h 104"/>
                <a:gd name="T4" fmla="*/ 5 w 421"/>
                <a:gd name="T5" fmla="*/ 56 h 104"/>
                <a:gd name="T6" fmla="*/ 6 w 421"/>
                <a:gd name="T7" fmla="*/ 59 h 104"/>
                <a:gd name="T8" fmla="*/ 11 w 421"/>
                <a:gd name="T9" fmla="*/ 65 h 104"/>
                <a:gd name="T10" fmla="*/ 13 w 421"/>
                <a:gd name="T11" fmla="*/ 65 h 104"/>
                <a:gd name="T12" fmla="*/ 31 w 421"/>
                <a:gd name="T13" fmla="*/ 76 h 104"/>
                <a:gd name="T14" fmla="*/ 32 w 421"/>
                <a:gd name="T15" fmla="*/ 77 h 104"/>
                <a:gd name="T16" fmla="*/ 41 w 421"/>
                <a:gd name="T17" fmla="*/ 80 h 104"/>
                <a:gd name="T18" fmla="*/ 45 w 421"/>
                <a:gd name="T19" fmla="*/ 81 h 104"/>
                <a:gd name="T20" fmla="*/ 53 w 421"/>
                <a:gd name="T21" fmla="*/ 84 h 104"/>
                <a:gd name="T22" fmla="*/ 61 w 421"/>
                <a:gd name="T23" fmla="*/ 86 h 104"/>
                <a:gd name="T24" fmla="*/ 66 w 421"/>
                <a:gd name="T25" fmla="*/ 87 h 104"/>
                <a:gd name="T26" fmla="*/ 98 w 421"/>
                <a:gd name="T27" fmla="*/ 95 h 104"/>
                <a:gd name="T28" fmla="*/ 133 w 421"/>
                <a:gd name="T29" fmla="*/ 99 h 104"/>
                <a:gd name="T30" fmla="*/ 197 w 421"/>
                <a:gd name="T31" fmla="*/ 104 h 104"/>
                <a:gd name="T32" fmla="*/ 211 w 421"/>
                <a:gd name="T33" fmla="*/ 104 h 104"/>
                <a:gd name="T34" fmla="*/ 225 w 421"/>
                <a:gd name="T35" fmla="*/ 104 h 104"/>
                <a:gd name="T36" fmla="*/ 289 w 421"/>
                <a:gd name="T37" fmla="*/ 99 h 104"/>
                <a:gd name="T38" fmla="*/ 322 w 421"/>
                <a:gd name="T39" fmla="*/ 95 h 104"/>
                <a:gd name="T40" fmla="*/ 356 w 421"/>
                <a:gd name="T41" fmla="*/ 87 h 104"/>
                <a:gd name="T42" fmla="*/ 360 w 421"/>
                <a:gd name="T43" fmla="*/ 86 h 104"/>
                <a:gd name="T44" fmla="*/ 368 w 421"/>
                <a:gd name="T45" fmla="*/ 84 h 104"/>
                <a:gd name="T46" fmla="*/ 376 w 421"/>
                <a:gd name="T47" fmla="*/ 81 h 104"/>
                <a:gd name="T48" fmla="*/ 379 w 421"/>
                <a:gd name="T49" fmla="*/ 80 h 104"/>
                <a:gd name="T50" fmla="*/ 390 w 421"/>
                <a:gd name="T51" fmla="*/ 77 h 104"/>
                <a:gd name="T52" fmla="*/ 391 w 421"/>
                <a:gd name="T53" fmla="*/ 76 h 104"/>
                <a:gd name="T54" fmla="*/ 409 w 421"/>
                <a:gd name="T55" fmla="*/ 65 h 104"/>
                <a:gd name="T56" fmla="*/ 409 w 421"/>
                <a:gd name="T57" fmla="*/ 65 h 104"/>
                <a:gd name="T58" fmla="*/ 416 w 421"/>
                <a:gd name="T59" fmla="*/ 59 h 104"/>
                <a:gd name="T60" fmla="*/ 417 w 421"/>
                <a:gd name="T61" fmla="*/ 56 h 104"/>
                <a:gd name="T62" fmla="*/ 420 w 421"/>
                <a:gd name="T63" fmla="*/ 52 h 104"/>
                <a:gd name="T64" fmla="*/ 421 w 421"/>
                <a:gd name="T65" fmla="*/ 44 h 104"/>
                <a:gd name="T66" fmla="*/ 410 w 421"/>
                <a:gd name="T67" fmla="*/ 4 h 104"/>
                <a:gd name="T68" fmla="*/ 386 w 421"/>
                <a:gd name="T69" fmla="*/ 10 h 104"/>
                <a:gd name="T70" fmla="*/ 344 w 421"/>
                <a:gd name="T71" fmla="*/ 19 h 104"/>
                <a:gd name="T72" fmla="*/ 284 w 421"/>
                <a:gd name="T73" fmla="*/ 25 h 104"/>
                <a:gd name="T74" fmla="*/ 231 w 421"/>
                <a:gd name="T75" fmla="*/ 28 h 104"/>
                <a:gd name="T76" fmla="*/ 191 w 421"/>
                <a:gd name="T77" fmla="*/ 28 h 104"/>
                <a:gd name="T78" fmla="*/ 138 w 421"/>
                <a:gd name="T79" fmla="*/ 25 h 104"/>
                <a:gd name="T80" fmla="*/ 78 w 421"/>
                <a:gd name="T81" fmla="*/ 19 h 104"/>
                <a:gd name="T82" fmla="*/ 35 w 421"/>
                <a:gd name="T83" fmla="*/ 10 h 104"/>
                <a:gd name="T84" fmla="*/ 10 w 421"/>
                <a:gd name="T8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1" h="104">
                  <a:moveTo>
                    <a:pt x="0" y="0"/>
                  </a:moveTo>
                  <a:lnTo>
                    <a:pt x="0" y="44"/>
                  </a:lnTo>
                  <a:lnTo>
                    <a:pt x="1" y="48"/>
                  </a:lnTo>
                  <a:lnTo>
                    <a:pt x="2" y="52"/>
                  </a:lnTo>
                  <a:lnTo>
                    <a:pt x="3" y="54"/>
                  </a:lnTo>
                  <a:lnTo>
                    <a:pt x="5" y="56"/>
                  </a:lnTo>
                  <a:lnTo>
                    <a:pt x="5" y="57"/>
                  </a:lnTo>
                  <a:lnTo>
                    <a:pt x="6" y="59"/>
                  </a:lnTo>
                  <a:lnTo>
                    <a:pt x="8" y="62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20" y="70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2" y="77"/>
                  </a:lnTo>
                  <a:lnTo>
                    <a:pt x="36" y="79"/>
                  </a:lnTo>
                  <a:lnTo>
                    <a:pt x="41" y="80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9" y="83"/>
                  </a:lnTo>
                  <a:lnTo>
                    <a:pt x="53" y="84"/>
                  </a:lnTo>
                  <a:lnTo>
                    <a:pt x="58" y="85"/>
                  </a:lnTo>
                  <a:lnTo>
                    <a:pt x="61" y="86"/>
                  </a:lnTo>
                  <a:lnTo>
                    <a:pt x="64" y="87"/>
                  </a:lnTo>
                  <a:lnTo>
                    <a:pt x="66" y="87"/>
                  </a:lnTo>
                  <a:lnTo>
                    <a:pt x="82" y="92"/>
                  </a:lnTo>
                  <a:lnTo>
                    <a:pt x="98" y="95"/>
                  </a:lnTo>
                  <a:lnTo>
                    <a:pt x="115" y="97"/>
                  </a:lnTo>
                  <a:lnTo>
                    <a:pt x="133" y="99"/>
                  </a:lnTo>
                  <a:lnTo>
                    <a:pt x="166" y="102"/>
                  </a:lnTo>
                  <a:lnTo>
                    <a:pt x="197" y="104"/>
                  </a:lnTo>
                  <a:lnTo>
                    <a:pt x="203" y="104"/>
                  </a:lnTo>
                  <a:lnTo>
                    <a:pt x="211" y="104"/>
                  </a:lnTo>
                  <a:lnTo>
                    <a:pt x="217" y="104"/>
                  </a:lnTo>
                  <a:lnTo>
                    <a:pt x="225" y="104"/>
                  </a:lnTo>
                  <a:lnTo>
                    <a:pt x="255" y="102"/>
                  </a:lnTo>
                  <a:lnTo>
                    <a:pt x="289" y="99"/>
                  </a:lnTo>
                  <a:lnTo>
                    <a:pt x="306" y="97"/>
                  </a:lnTo>
                  <a:lnTo>
                    <a:pt x="322" y="95"/>
                  </a:lnTo>
                  <a:lnTo>
                    <a:pt x="340" y="92"/>
                  </a:lnTo>
                  <a:lnTo>
                    <a:pt x="356" y="87"/>
                  </a:lnTo>
                  <a:lnTo>
                    <a:pt x="358" y="87"/>
                  </a:lnTo>
                  <a:lnTo>
                    <a:pt x="360" y="86"/>
                  </a:lnTo>
                  <a:lnTo>
                    <a:pt x="364" y="85"/>
                  </a:lnTo>
                  <a:lnTo>
                    <a:pt x="368" y="84"/>
                  </a:lnTo>
                  <a:lnTo>
                    <a:pt x="372" y="83"/>
                  </a:lnTo>
                  <a:lnTo>
                    <a:pt x="376" y="81"/>
                  </a:lnTo>
                  <a:lnTo>
                    <a:pt x="378" y="81"/>
                  </a:lnTo>
                  <a:lnTo>
                    <a:pt x="379" y="80"/>
                  </a:lnTo>
                  <a:lnTo>
                    <a:pt x="385" y="79"/>
                  </a:lnTo>
                  <a:lnTo>
                    <a:pt x="390" y="77"/>
                  </a:lnTo>
                  <a:lnTo>
                    <a:pt x="390" y="76"/>
                  </a:lnTo>
                  <a:lnTo>
                    <a:pt x="391" y="76"/>
                  </a:lnTo>
                  <a:lnTo>
                    <a:pt x="401" y="70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09" y="65"/>
                  </a:lnTo>
                  <a:lnTo>
                    <a:pt x="413" y="62"/>
                  </a:lnTo>
                  <a:lnTo>
                    <a:pt x="416" y="59"/>
                  </a:lnTo>
                  <a:lnTo>
                    <a:pt x="417" y="57"/>
                  </a:lnTo>
                  <a:lnTo>
                    <a:pt x="417" y="56"/>
                  </a:lnTo>
                  <a:lnTo>
                    <a:pt x="419" y="54"/>
                  </a:lnTo>
                  <a:lnTo>
                    <a:pt x="420" y="52"/>
                  </a:lnTo>
                  <a:lnTo>
                    <a:pt x="421" y="48"/>
                  </a:lnTo>
                  <a:lnTo>
                    <a:pt x="421" y="44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7"/>
                  </a:lnTo>
                  <a:lnTo>
                    <a:pt x="386" y="10"/>
                  </a:lnTo>
                  <a:lnTo>
                    <a:pt x="373" y="13"/>
                  </a:lnTo>
                  <a:lnTo>
                    <a:pt x="344" y="19"/>
                  </a:lnTo>
                  <a:lnTo>
                    <a:pt x="314" y="23"/>
                  </a:lnTo>
                  <a:lnTo>
                    <a:pt x="284" y="25"/>
                  </a:lnTo>
                  <a:lnTo>
                    <a:pt x="256" y="27"/>
                  </a:lnTo>
                  <a:lnTo>
                    <a:pt x="231" y="28"/>
                  </a:lnTo>
                  <a:lnTo>
                    <a:pt x="211" y="28"/>
                  </a:lnTo>
                  <a:lnTo>
                    <a:pt x="191" y="28"/>
                  </a:lnTo>
                  <a:lnTo>
                    <a:pt x="166" y="27"/>
                  </a:lnTo>
                  <a:lnTo>
                    <a:pt x="138" y="25"/>
                  </a:lnTo>
                  <a:lnTo>
                    <a:pt x="108" y="23"/>
                  </a:lnTo>
                  <a:lnTo>
                    <a:pt x="78" y="19"/>
                  </a:lnTo>
                  <a:lnTo>
                    <a:pt x="49" y="13"/>
                  </a:lnTo>
                  <a:lnTo>
                    <a:pt x="35" y="10"/>
                  </a:lnTo>
                  <a:lnTo>
                    <a:pt x="22" y="7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500">
              <a:extLst>
                <a:ext uri="{FF2B5EF4-FFF2-40B4-BE49-F238E27FC236}">
                  <a16:creationId xmlns:a16="http://schemas.microsoft.com/office/drawing/2014/main" id="{FC22D10B-8FE7-4CBD-AD25-2E538604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474788"/>
              <a:ext cx="133350" cy="28575"/>
            </a:xfrm>
            <a:custGeom>
              <a:avLst/>
              <a:gdLst>
                <a:gd name="T0" fmla="*/ 420 w 420"/>
                <a:gd name="T1" fmla="*/ 58 h 90"/>
                <a:gd name="T2" fmla="*/ 419 w 420"/>
                <a:gd name="T3" fmla="*/ 55 h 90"/>
                <a:gd name="T4" fmla="*/ 418 w 420"/>
                <a:gd name="T5" fmla="*/ 50 h 90"/>
                <a:gd name="T6" fmla="*/ 416 w 420"/>
                <a:gd name="T7" fmla="*/ 47 h 90"/>
                <a:gd name="T8" fmla="*/ 413 w 420"/>
                <a:gd name="T9" fmla="*/ 44 h 90"/>
                <a:gd name="T10" fmla="*/ 406 w 420"/>
                <a:gd name="T11" fmla="*/ 37 h 90"/>
                <a:gd name="T12" fmla="*/ 397 w 420"/>
                <a:gd name="T13" fmla="*/ 32 h 90"/>
                <a:gd name="T14" fmla="*/ 386 w 420"/>
                <a:gd name="T15" fmla="*/ 27 h 90"/>
                <a:gd name="T16" fmla="*/ 374 w 420"/>
                <a:gd name="T17" fmla="*/ 22 h 90"/>
                <a:gd name="T18" fmla="*/ 360 w 420"/>
                <a:gd name="T19" fmla="*/ 18 h 90"/>
                <a:gd name="T20" fmla="*/ 345 w 420"/>
                <a:gd name="T21" fmla="*/ 14 h 90"/>
                <a:gd name="T22" fmla="*/ 313 w 420"/>
                <a:gd name="T23" fmla="*/ 9 h 90"/>
                <a:gd name="T24" fmla="*/ 277 w 420"/>
                <a:gd name="T25" fmla="*/ 3 h 90"/>
                <a:gd name="T26" fmla="*/ 243 w 420"/>
                <a:gd name="T27" fmla="*/ 1 h 90"/>
                <a:gd name="T28" fmla="*/ 210 w 420"/>
                <a:gd name="T29" fmla="*/ 0 h 90"/>
                <a:gd name="T30" fmla="*/ 172 w 420"/>
                <a:gd name="T31" fmla="*/ 1 h 90"/>
                <a:gd name="T32" fmla="*/ 133 w 420"/>
                <a:gd name="T33" fmla="*/ 4 h 90"/>
                <a:gd name="T34" fmla="*/ 113 w 420"/>
                <a:gd name="T35" fmla="*/ 7 h 90"/>
                <a:gd name="T36" fmla="*/ 94 w 420"/>
                <a:gd name="T37" fmla="*/ 11 h 90"/>
                <a:gd name="T38" fmla="*/ 76 w 420"/>
                <a:gd name="T39" fmla="*/ 14 h 90"/>
                <a:gd name="T40" fmla="*/ 59 w 420"/>
                <a:gd name="T41" fmla="*/ 18 h 90"/>
                <a:gd name="T42" fmla="*/ 59 w 420"/>
                <a:gd name="T43" fmla="*/ 18 h 90"/>
                <a:gd name="T44" fmla="*/ 55 w 420"/>
                <a:gd name="T45" fmla="*/ 19 h 90"/>
                <a:gd name="T46" fmla="*/ 52 w 420"/>
                <a:gd name="T47" fmla="*/ 20 h 90"/>
                <a:gd name="T48" fmla="*/ 48 w 420"/>
                <a:gd name="T49" fmla="*/ 21 h 90"/>
                <a:gd name="T50" fmla="*/ 44 w 420"/>
                <a:gd name="T51" fmla="*/ 22 h 90"/>
                <a:gd name="T52" fmla="*/ 43 w 420"/>
                <a:gd name="T53" fmla="*/ 24 h 90"/>
                <a:gd name="T54" fmla="*/ 40 w 420"/>
                <a:gd name="T55" fmla="*/ 24 h 90"/>
                <a:gd name="T56" fmla="*/ 35 w 420"/>
                <a:gd name="T57" fmla="*/ 26 h 90"/>
                <a:gd name="T58" fmla="*/ 31 w 420"/>
                <a:gd name="T59" fmla="*/ 28 h 90"/>
                <a:gd name="T60" fmla="*/ 30 w 420"/>
                <a:gd name="T61" fmla="*/ 28 h 90"/>
                <a:gd name="T62" fmla="*/ 30 w 420"/>
                <a:gd name="T63" fmla="*/ 28 h 90"/>
                <a:gd name="T64" fmla="*/ 19 w 420"/>
                <a:gd name="T65" fmla="*/ 33 h 90"/>
                <a:gd name="T66" fmla="*/ 12 w 420"/>
                <a:gd name="T67" fmla="*/ 40 h 90"/>
                <a:gd name="T68" fmla="*/ 10 w 420"/>
                <a:gd name="T69" fmla="*/ 40 h 90"/>
                <a:gd name="T70" fmla="*/ 10 w 420"/>
                <a:gd name="T71" fmla="*/ 40 h 90"/>
                <a:gd name="T72" fmla="*/ 7 w 420"/>
                <a:gd name="T73" fmla="*/ 43 h 90"/>
                <a:gd name="T74" fmla="*/ 5 w 420"/>
                <a:gd name="T75" fmla="*/ 46 h 90"/>
                <a:gd name="T76" fmla="*/ 4 w 420"/>
                <a:gd name="T77" fmla="*/ 47 h 90"/>
                <a:gd name="T78" fmla="*/ 4 w 420"/>
                <a:gd name="T79" fmla="*/ 48 h 90"/>
                <a:gd name="T80" fmla="*/ 2 w 420"/>
                <a:gd name="T81" fmla="*/ 50 h 90"/>
                <a:gd name="T82" fmla="*/ 1 w 420"/>
                <a:gd name="T83" fmla="*/ 52 h 90"/>
                <a:gd name="T84" fmla="*/ 0 w 420"/>
                <a:gd name="T85" fmla="*/ 56 h 90"/>
                <a:gd name="T86" fmla="*/ 0 w 420"/>
                <a:gd name="T87" fmla="*/ 58 h 90"/>
                <a:gd name="T88" fmla="*/ 8 w 420"/>
                <a:gd name="T89" fmla="*/ 63 h 90"/>
                <a:gd name="T90" fmla="*/ 22 w 420"/>
                <a:gd name="T91" fmla="*/ 68 h 90"/>
                <a:gd name="T92" fmla="*/ 43 w 420"/>
                <a:gd name="T93" fmla="*/ 74 h 90"/>
                <a:gd name="T94" fmla="*/ 67 w 420"/>
                <a:gd name="T95" fmla="*/ 78 h 90"/>
                <a:gd name="T96" fmla="*/ 96 w 420"/>
                <a:gd name="T97" fmla="*/ 84 h 90"/>
                <a:gd name="T98" fmla="*/ 131 w 420"/>
                <a:gd name="T99" fmla="*/ 87 h 90"/>
                <a:gd name="T100" fmla="*/ 168 w 420"/>
                <a:gd name="T101" fmla="*/ 90 h 90"/>
                <a:gd name="T102" fmla="*/ 210 w 420"/>
                <a:gd name="T103" fmla="*/ 90 h 90"/>
                <a:gd name="T104" fmla="*/ 251 w 420"/>
                <a:gd name="T105" fmla="*/ 90 h 90"/>
                <a:gd name="T106" fmla="*/ 289 w 420"/>
                <a:gd name="T107" fmla="*/ 87 h 90"/>
                <a:gd name="T108" fmla="*/ 323 w 420"/>
                <a:gd name="T109" fmla="*/ 84 h 90"/>
                <a:gd name="T110" fmla="*/ 353 w 420"/>
                <a:gd name="T111" fmla="*/ 78 h 90"/>
                <a:gd name="T112" fmla="*/ 377 w 420"/>
                <a:gd name="T113" fmla="*/ 74 h 90"/>
                <a:gd name="T114" fmla="*/ 398 w 420"/>
                <a:gd name="T115" fmla="*/ 68 h 90"/>
                <a:gd name="T116" fmla="*/ 412 w 420"/>
                <a:gd name="T117" fmla="*/ 62 h 90"/>
                <a:gd name="T118" fmla="*/ 420 w 420"/>
                <a:gd name="T119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0" h="90">
                  <a:moveTo>
                    <a:pt x="420" y="58"/>
                  </a:moveTo>
                  <a:lnTo>
                    <a:pt x="419" y="55"/>
                  </a:lnTo>
                  <a:lnTo>
                    <a:pt x="418" y="50"/>
                  </a:lnTo>
                  <a:lnTo>
                    <a:pt x="416" y="47"/>
                  </a:lnTo>
                  <a:lnTo>
                    <a:pt x="413" y="44"/>
                  </a:lnTo>
                  <a:lnTo>
                    <a:pt x="406" y="37"/>
                  </a:lnTo>
                  <a:lnTo>
                    <a:pt x="397" y="32"/>
                  </a:lnTo>
                  <a:lnTo>
                    <a:pt x="386" y="27"/>
                  </a:lnTo>
                  <a:lnTo>
                    <a:pt x="374" y="22"/>
                  </a:lnTo>
                  <a:lnTo>
                    <a:pt x="360" y="18"/>
                  </a:lnTo>
                  <a:lnTo>
                    <a:pt x="345" y="14"/>
                  </a:lnTo>
                  <a:lnTo>
                    <a:pt x="313" y="9"/>
                  </a:lnTo>
                  <a:lnTo>
                    <a:pt x="277" y="3"/>
                  </a:lnTo>
                  <a:lnTo>
                    <a:pt x="243" y="1"/>
                  </a:lnTo>
                  <a:lnTo>
                    <a:pt x="210" y="0"/>
                  </a:lnTo>
                  <a:lnTo>
                    <a:pt x="172" y="1"/>
                  </a:lnTo>
                  <a:lnTo>
                    <a:pt x="133" y="4"/>
                  </a:lnTo>
                  <a:lnTo>
                    <a:pt x="113" y="7"/>
                  </a:lnTo>
                  <a:lnTo>
                    <a:pt x="94" y="11"/>
                  </a:lnTo>
                  <a:lnTo>
                    <a:pt x="76" y="14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5" y="19"/>
                  </a:lnTo>
                  <a:lnTo>
                    <a:pt x="52" y="20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19" y="33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7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8" y="63"/>
                  </a:lnTo>
                  <a:lnTo>
                    <a:pt x="22" y="68"/>
                  </a:lnTo>
                  <a:lnTo>
                    <a:pt x="43" y="74"/>
                  </a:lnTo>
                  <a:lnTo>
                    <a:pt x="67" y="78"/>
                  </a:lnTo>
                  <a:lnTo>
                    <a:pt x="96" y="84"/>
                  </a:lnTo>
                  <a:lnTo>
                    <a:pt x="131" y="87"/>
                  </a:lnTo>
                  <a:lnTo>
                    <a:pt x="168" y="90"/>
                  </a:lnTo>
                  <a:lnTo>
                    <a:pt x="210" y="90"/>
                  </a:lnTo>
                  <a:lnTo>
                    <a:pt x="251" y="90"/>
                  </a:lnTo>
                  <a:lnTo>
                    <a:pt x="289" y="87"/>
                  </a:lnTo>
                  <a:lnTo>
                    <a:pt x="323" y="84"/>
                  </a:lnTo>
                  <a:lnTo>
                    <a:pt x="353" y="78"/>
                  </a:lnTo>
                  <a:lnTo>
                    <a:pt x="377" y="74"/>
                  </a:lnTo>
                  <a:lnTo>
                    <a:pt x="398" y="68"/>
                  </a:lnTo>
                  <a:lnTo>
                    <a:pt x="412" y="62"/>
                  </a:lnTo>
                  <a:lnTo>
                    <a:pt x="42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501">
              <a:extLst>
                <a:ext uri="{FF2B5EF4-FFF2-40B4-BE49-F238E27FC236}">
                  <a16:creationId xmlns:a16="http://schemas.microsoft.com/office/drawing/2014/main" id="{710B1351-262C-413E-941A-7BA71A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03363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7 h 75"/>
                <a:gd name="T10" fmla="*/ 67 w 421"/>
                <a:gd name="T11" fmla="*/ 62 h 75"/>
                <a:gd name="T12" fmla="*/ 97 w 421"/>
                <a:gd name="T13" fmla="*/ 68 h 75"/>
                <a:gd name="T14" fmla="*/ 130 w 421"/>
                <a:gd name="T15" fmla="*/ 71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1 h 75"/>
                <a:gd name="T24" fmla="*/ 325 w 421"/>
                <a:gd name="T25" fmla="*/ 68 h 75"/>
                <a:gd name="T26" fmla="*/ 355 w 421"/>
                <a:gd name="T27" fmla="*/ 62 h 75"/>
                <a:gd name="T28" fmla="*/ 379 w 421"/>
                <a:gd name="T29" fmla="*/ 57 h 75"/>
                <a:gd name="T30" fmla="*/ 399 w 421"/>
                <a:gd name="T31" fmla="*/ 52 h 75"/>
                <a:gd name="T32" fmla="*/ 414 w 421"/>
                <a:gd name="T33" fmla="*/ 46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8 h 75"/>
                <a:gd name="T42" fmla="*/ 386 w 421"/>
                <a:gd name="T43" fmla="*/ 12 h 75"/>
                <a:gd name="T44" fmla="*/ 373 w 421"/>
                <a:gd name="T45" fmla="*/ 14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8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8 h 75"/>
                <a:gd name="T74" fmla="*/ 10 w 421"/>
                <a:gd name="T75" fmla="*/ 4 h 75"/>
                <a:gd name="T76" fmla="*/ 0 w 421"/>
                <a:gd name="T77" fmla="*/ 0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7"/>
                  </a:lnTo>
                  <a:lnTo>
                    <a:pt x="67" y="62"/>
                  </a:lnTo>
                  <a:lnTo>
                    <a:pt x="97" y="68"/>
                  </a:lnTo>
                  <a:lnTo>
                    <a:pt x="130" y="71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1"/>
                  </a:lnTo>
                  <a:lnTo>
                    <a:pt x="325" y="68"/>
                  </a:lnTo>
                  <a:lnTo>
                    <a:pt x="355" y="62"/>
                  </a:lnTo>
                  <a:lnTo>
                    <a:pt x="379" y="57"/>
                  </a:lnTo>
                  <a:lnTo>
                    <a:pt x="399" y="52"/>
                  </a:lnTo>
                  <a:lnTo>
                    <a:pt x="414" y="46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8"/>
                  </a:lnTo>
                  <a:lnTo>
                    <a:pt x="386" y="12"/>
                  </a:lnTo>
                  <a:lnTo>
                    <a:pt x="373" y="14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8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8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502">
              <a:extLst>
                <a:ext uri="{FF2B5EF4-FFF2-40B4-BE49-F238E27FC236}">
                  <a16:creationId xmlns:a16="http://schemas.microsoft.com/office/drawing/2014/main" id="{7FF9CFD3-9D5B-4D2D-A0A0-4BF9A41E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74800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8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8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1 h 75"/>
                <a:gd name="T78" fmla="*/ 0 w 421"/>
                <a:gd name="T7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8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8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503">
              <a:extLst>
                <a:ext uri="{FF2B5EF4-FFF2-40B4-BE49-F238E27FC236}">
                  <a16:creationId xmlns:a16="http://schemas.microsoft.com/office/drawing/2014/main" id="{0E3EC8C0-F2EF-429B-9CBF-44DB1B21E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50988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7 h 75"/>
                <a:gd name="T6" fmla="*/ 22 w 421"/>
                <a:gd name="T7" fmla="*/ 53 h 75"/>
                <a:gd name="T8" fmla="*/ 43 w 421"/>
                <a:gd name="T9" fmla="*/ 58 h 75"/>
                <a:gd name="T10" fmla="*/ 67 w 421"/>
                <a:gd name="T11" fmla="*/ 64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4 h 75"/>
                <a:gd name="T28" fmla="*/ 379 w 421"/>
                <a:gd name="T29" fmla="*/ 58 h 75"/>
                <a:gd name="T30" fmla="*/ 399 w 421"/>
                <a:gd name="T31" fmla="*/ 53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5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21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30 h 75"/>
                <a:gd name="T56" fmla="*/ 211 w 421"/>
                <a:gd name="T57" fmla="*/ 30 h 75"/>
                <a:gd name="T58" fmla="*/ 191 w 421"/>
                <a:gd name="T59" fmla="*/ 30 h 75"/>
                <a:gd name="T60" fmla="*/ 166 w 421"/>
                <a:gd name="T61" fmla="*/ 29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21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5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7"/>
                  </a:lnTo>
                  <a:lnTo>
                    <a:pt x="22" y="53"/>
                  </a:lnTo>
                  <a:lnTo>
                    <a:pt x="43" y="58"/>
                  </a:lnTo>
                  <a:lnTo>
                    <a:pt x="67" y="64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4"/>
                  </a:lnTo>
                  <a:lnTo>
                    <a:pt x="379" y="58"/>
                  </a:lnTo>
                  <a:lnTo>
                    <a:pt x="399" y="53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5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21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30"/>
                  </a:lnTo>
                  <a:lnTo>
                    <a:pt x="211" y="30"/>
                  </a:lnTo>
                  <a:lnTo>
                    <a:pt x="191" y="30"/>
                  </a:lnTo>
                  <a:lnTo>
                    <a:pt x="166" y="29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21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504">
              <a:extLst>
                <a:ext uri="{FF2B5EF4-FFF2-40B4-BE49-F238E27FC236}">
                  <a16:creationId xmlns:a16="http://schemas.microsoft.com/office/drawing/2014/main" id="{759A2F1F-8B80-4278-9914-139ED7546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1527175"/>
              <a:ext cx="133350" cy="23813"/>
            </a:xfrm>
            <a:custGeom>
              <a:avLst/>
              <a:gdLst>
                <a:gd name="T0" fmla="*/ 0 w 421"/>
                <a:gd name="T1" fmla="*/ 0 h 75"/>
                <a:gd name="T2" fmla="*/ 0 w 421"/>
                <a:gd name="T3" fmla="*/ 42 h 75"/>
                <a:gd name="T4" fmla="*/ 8 w 421"/>
                <a:gd name="T5" fmla="*/ 46 h 75"/>
                <a:gd name="T6" fmla="*/ 22 w 421"/>
                <a:gd name="T7" fmla="*/ 52 h 75"/>
                <a:gd name="T8" fmla="*/ 43 w 421"/>
                <a:gd name="T9" fmla="*/ 58 h 75"/>
                <a:gd name="T10" fmla="*/ 67 w 421"/>
                <a:gd name="T11" fmla="*/ 63 h 75"/>
                <a:gd name="T12" fmla="*/ 97 w 421"/>
                <a:gd name="T13" fmla="*/ 68 h 75"/>
                <a:gd name="T14" fmla="*/ 130 w 421"/>
                <a:gd name="T15" fmla="*/ 72 h 75"/>
                <a:gd name="T16" fmla="*/ 169 w 421"/>
                <a:gd name="T17" fmla="*/ 74 h 75"/>
                <a:gd name="T18" fmla="*/ 211 w 421"/>
                <a:gd name="T19" fmla="*/ 75 h 75"/>
                <a:gd name="T20" fmla="*/ 253 w 421"/>
                <a:gd name="T21" fmla="*/ 74 h 75"/>
                <a:gd name="T22" fmla="*/ 290 w 421"/>
                <a:gd name="T23" fmla="*/ 72 h 75"/>
                <a:gd name="T24" fmla="*/ 325 w 421"/>
                <a:gd name="T25" fmla="*/ 68 h 75"/>
                <a:gd name="T26" fmla="*/ 355 w 421"/>
                <a:gd name="T27" fmla="*/ 63 h 75"/>
                <a:gd name="T28" fmla="*/ 379 w 421"/>
                <a:gd name="T29" fmla="*/ 58 h 75"/>
                <a:gd name="T30" fmla="*/ 399 w 421"/>
                <a:gd name="T31" fmla="*/ 52 h 75"/>
                <a:gd name="T32" fmla="*/ 414 w 421"/>
                <a:gd name="T33" fmla="*/ 47 h 75"/>
                <a:gd name="T34" fmla="*/ 421 w 421"/>
                <a:gd name="T35" fmla="*/ 42 h 75"/>
                <a:gd name="T36" fmla="*/ 421 w 421"/>
                <a:gd name="T37" fmla="*/ 0 h 75"/>
                <a:gd name="T38" fmla="*/ 410 w 421"/>
                <a:gd name="T39" fmla="*/ 4 h 75"/>
                <a:gd name="T40" fmla="*/ 399 w 421"/>
                <a:gd name="T41" fmla="*/ 9 h 75"/>
                <a:gd name="T42" fmla="*/ 386 w 421"/>
                <a:gd name="T43" fmla="*/ 12 h 75"/>
                <a:gd name="T44" fmla="*/ 373 w 421"/>
                <a:gd name="T45" fmla="*/ 15 h 75"/>
                <a:gd name="T46" fmla="*/ 344 w 421"/>
                <a:gd name="T47" fmla="*/ 19 h 75"/>
                <a:gd name="T48" fmla="*/ 314 w 421"/>
                <a:gd name="T49" fmla="*/ 24 h 75"/>
                <a:gd name="T50" fmla="*/ 284 w 421"/>
                <a:gd name="T51" fmla="*/ 27 h 75"/>
                <a:gd name="T52" fmla="*/ 256 w 421"/>
                <a:gd name="T53" fmla="*/ 29 h 75"/>
                <a:gd name="T54" fmla="*/ 231 w 421"/>
                <a:gd name="T55" fmla="*/ 29 h 75"/>
                <a:gd name="T56" fmla="*/ 211 w 421"/>
                <a:gd name="T57" fmla="*/ 30 h 75"/>
                <a:gd name="T58" fmla="*/ 191 w 421"/>
                <a:gd name="T59" fmla="*/ 29 h 75"/>
                <a:gd name="T60" fmla="*/ 166 w 421"/>
                <a:gd name="T61" fmla="*/ 28 h 75"/>
                <a:gd name="T62" fmla="*/ 138 w 421"/>
                <a:gd name="T63" fmla="*/ 27 h 75"/>
                <a:gd name="T64" fmla="*/ 108 w 421"/>
                <a:gd name="T65" fmla="*/ 24 h 75"/>
                <a:gd name="T66" fmla="*/ 78 w 421"/>
                <a:gd name="T67" fmla="*/ 19 h 75"/>
                <a:gd name="T68" fmla="*/ 49 w 421"/>
                <a:gd name="T69" fmla="*/ 15 h 75"/>
                <a:gd name="T70" fmla="*/ 35 w 421"/>
                <a:gd name="T71" fmla="*/ 12 h 75"/>
                <a:gd name="T72" fmla="*/ 22 w 421"/>
                <a:gd name="T73" fmla="*/ 9 h 75"/>
                <a:gd name="T74" fmla="*/ 10 w 421"/>
                <a:gd name="T75" fmla="*/ 4 h 75"/>
                <a:gd name="T76" fmla="*/ 0 w 421"/>
                <a:gd name="T7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75">
                  <a:moveTo>
                    <a:pt x="0" y="0"/>
                  </a:moveTo>
                  <a:lnTo>
                    <a:pt x="0" y="42"/>
                  </a:lnTo>
                  <a:lnTo>
                    <a:pt x="8" y="46"/>
                  </a:lnTo>
                  <a:lnTo>
                    <a:pt x="22" y="52"/>
                  </a:lnTo>
                  <a:lnTo>
                    <a:pt x="43" y="58"/>
                  </a:lnTo>
                  <a:lnTo>
                    <a:pt x="67" y="63"/>
                  </a:lnTo>
                  <a:lnTo>
                    <a:pt x="97" y="68"/>
                  </a:lnTo>
                  <a:lnTo>
                    <a:pt x="130" y="72"/>
                  </a:lnTo>
                  <a:lnTo>
                    <a:pt x="169" y="74"/>
                  </a:lnTo>
                  <a:lnTo>
                    <a:pt x="211" y="75"/>
                  </a:lnTo>
                  <a:lnTo>
                    <a:pt x="253" y="74"/>
                  </a:lnTo>
                  <a:lnTo>
                    <a:pt x="290" y="72"/>
                  </a:lnTo>
                  <a:lnTo>
                    <a:pt x="325" y="68"/>
                  </a:lnTo>
                  <a:lnTo>
                    <a:pt x="355" y="63"/>
                  </a:lnTo>
                  <a:lnTo>
                    <a:pt x="379" y="58"/>
                  </a:lnTo>
                  <a:lnTo>
                    <a:pt x="399" y="52"/>
                  </a:lnTo>
                  <a:lnTo>
                    <a:pt x="414" y="47"/>
                  </a:lnTo>
                  <a:lnTo>
                    <a:pt x="421" y="42"/>
                  </a:lnTo>
                  <a:lnTo>
                    <a:pt x="421" y="0"/>
                  </a:lnTo>
                  <a:lnTo>
                    <a:pt x="410" y="4"/>
                  </a:lnTo>
                  <a:lnTo>
                    <a:pt x="399" y="9"/>
                  </a:lnTo>
                  <a:lnTo>
                    <a:pt x="386" y="12"/>
                  </a:lnTo>
                  <a:lnTo>
                    <a:pt x="373" y="15"/>
                  </a:lnTo>
                  <a:lnTo>
                    <a:pt x="344" y="19"/>
                  </a:lnTo>
                  <a:lnTo>
                    <a:pt x="314" y="24"/>
                  </a:lnTo>
                  <a:lnTo>
                    <a:pt x="284" y="27"/>
                  </a:lnTo>
                  <a:lnTo>
                    <a:pt x="256" y="29"/>
                  </a:lnTo>
                  <a:lnTo>
                    <a:pt x="231" y="29"/>
                  </a:lnTo>
                  <a:lnTo>
                    <a:pt x="211" y="30"/>
                  </a:lnTo>
                  <a:lnTo>
                    <a:pt x="191" y="29"/>
                  </a:lnTo>
                  <a:lnTo>
                    <a:pt x="166" y="28"/>
                  </a:lnTo>
                  <a:lnTo>
                    <a:pt x="138" y="27"/>
                  </a:lnTo>
                  <a:lnTo>
                    <a:pt x="108" y="24"/>
                  </a:lnTo>
                  <a:lnTo>
                    <a:pt x="78" y="19"/>
                  </a:lnTo>
                  <a:lnTo>
                    <a:pt x="49" y="15"/>
                  </a:lnTo>
                  <a:lnTo>
                    <a:pt x="35" y="12"/>
                  </a:lnTo>
                  <a:lnTo>
                    <a:pt x="22" y="9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298EA39-4952-4C15-82B3-4AB966C8B84A}"/>
              </a:ext>
            </a:extLst>
          </p:cNvPr>
          <p:cNvSpPr/>
          <p:nvPr/>
        </p:nvSpPr>
        <p:spPr>
          <a:xfrm>
            <a:off x="2192746" y="594360"/>
            <a:ext cx="6378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100" b="1" cap="all" dirty="0" err="1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Penilaian</a:t>
            </a:r>
            <a:r>
              <a:rPr lang="en-GB" sz="2100" b="1" cap="all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 Akhir Mata </a:t>
            </a:r>
            <a:r>
              <a:rPr lang="en-GB" sz="2100" b="1" cap="all" dirty="0" err="1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Kuliah</a:t>
            </a:r>
            <a:br>
              <a:rPr lang="en-GB" sz="2100" b="1" cap="all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</a:br>
            <a:r>
              <a:rPr lang="en-GB" sz="2100" b="1" i="1" cap="all" dirty="0">
                <a:solidFill>
                  <a:srgbClr val="00B05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masa </a:t>
            </a:r>
            <a:r>
              <a:rPr lang="en-GB" sz="2100" b="1" i="1" cap="all" dirty="0" err="1">
                <a:solidFill>
                  <a:srgbClr val="00B05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pandemi</a:t>
            </a:r>
            <a:r>
              <a:rPr lang="en-GB" sz="2100" b="1" i="1" cap="all" dirty="0">
                <a:solidFill>
                  <a:srgbClr val="00B050"/>
                </a:solidFill>
                <a:latin typeface="Tw Cen MT" panose="020B0602020104020603" pitchFamily="34" charset="0"/>
                <a:ea typeface="Times New Roman" panose="02020603050405020304" pitchFamily="18" charset="0"/>
              </a:rPr>
              <a:t> covid-19</a:t>
            </a:r>
            <a:endParaRPr lang="en-ID" sz="3000" b="1" i="1" cap="all" dirty="0">
              <a:solidFill>
                <a:srgbClr val="00B050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CustomShape 4">
            <a:extLst>
              <a:ext uri="{FF2B5EF4-FFF2-40B4-BE49-F238E27FC236}">
                <a16:creationId xmlns:a16="http://schemas.microsoft.com/office/drawing/2014/main" id="{83FEEB32-29D8-4E50-8C5F-22A52013F6C0}"/>
              </a:ext>
            </a:extLst>
          </p:cNvPr>
          <p:cNvSpPr/>
          <p:nvPr/>
        </p:nvSpPr>
        <p:spPr>
          <a:xfrm>
            <a:off x="-3007" y="1342016"/>
            <a:ext cx="9137382" cy="5327344"/>
          </a:xfrm>
          <a:prstGeom prst="rect">
            <a:avLst/>
          </a:prstGeom>
          <a:solidFill>
            <a:schemeClr val="tx2">
              <a:lumMod val="75000"/>
            </a:schemeClr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5" name="CustomShape 5">
            <a:extLst>
              <a:ext uri="{FF2B5EF4-FFF2-40B4-BE49-F238E27FC236}">
                <a16:creationId xmlns:a16="http://schemas.microsoft.com/office/drawing/2014/main" id="{8E006CF0-7D62-4FB2-AA6E-58654E52CE8B}"/>
              </a:ext>
            </a:extLst>
          </p:cNvPr>
          <p:cNvSpPr/>
          <p:nvPr/>
        </p:nvSpPr>
        <p:spPr>
          <a:xfrm>
            <a:off x="711725" y="3234770"/>
            <a:ext cx="3863122" cy="852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ID" spc="-1" dirty="0" err="1">
                <a:solidFill>
                  <a:srgbClr val="FFFFFF"/>
                </a:solidFill>
              </a:rPr>
              <a:t>Kegiatan</a:t>
            </a:r>
            <a:r>
              <a:rPr lang="en-ID" spc="-1" dirty="0">
                <a:solidFill>
                  <a:srgbClr val="FFFFFF"/>
                </a:solidFill>
              </a:rPr>
              <a:t> UAS </a:t>
            </a:r>
            <a:r>
              <a:rPr lang="en-ID" spc="-1" dirty="0" err="1">
                <a:solidFill>
                  <a:srgbClr val="FFFFFF"/>
                </a:solidFill>
              </a:rPr>
              <a:t>dilaksanakan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dengan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skema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b="1" i="1" spc="-1" dirty="0">
                <a:solidFill>
                  <a:srgbClr val="FFFFFF"/>
                </a:solidFill>
              </a:rPr>
              <a:t>Take Home Exam.</a:t>
            </a:r>
          </a:p>
          <a:p>
            <a:pPr>
              <a:lnSpc>
                <a:spcPct val="100000"/>
              </a:lnSpc>
            </a:pPr>
            <a:endParaRPr lang="en-ID" sz="15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CustomShape 6">
            <a:extLst>
              <a:ext uri="{FF2B5EF4-FFF2-40B4-BE49-F238E27FC236}">
                <a16:creationId xmlns:a16="http://schemas.microsoft.com/office/drawing/2014/main" id="{A2F9A518-81B8-4CD2-B81E-122004B0975D}"/>
              </a:ext>
            </a:extLst>
          </p:cNvPr>
          <p:cNvSpPr/>
          <p:nvPr/>
        </p:nvSpPr>
        <p:spPr>
          <a:xfrm>
            <a:off x="4888312" y="2219657"/>
            <a:ext cx="584821" cy="574109"/>
          </a:xfrm>
          <a:prstGeom prst="ellipse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7" name="CustomShape 8">
            <a:extLst>
              <a:ext uri="{FF2B5EF4-FFF2-40B4-BE49-F238E27FC236}">
                <a16:creationId xmlns:a16="http://schemas.microsoft.com/office/drawing/2014/main" id="{5B942648-D88F-488E-BED1-81B6D1A7160A}"/>
              </a:ext>
            </a:extLst>
          </p:cNvPr>
          <p:cNvSpPr/>
          <p:nvPr/>
        </p:nvSpPr>
        <p:spPr>
          <a:xfrm flipH="1">
            <a:off x="4639975" y="1908313"/>
            <a:ext cx="34289" cy="3861353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8" name="CustomShape 11">
            <a:extLst>
              <a:ext uri="{FF2B5EF4-FFF2-40B4-BE49-F238E27FC236}">
                <a16:creationId xmlns:a16="http://schemas.microsoft.com/office/drawing/2014/main" id="{AF60BA22-C18B-4743-93B1-EAF20669A709}"/>
              </a:ext>
            </a:extLst>
          </p:cNvPr>
          <p:cNvSpPr/>
          <p:nvPr/>
        </p:nvSpPr>
        <p:spPr>
          <a:xfrm>
            <a:off x="380230" y="1884609"/>
            <a:ext cx="584820" cy="608287"/>
          </a:xfrm>
          <a:prstGeom prst="ellipse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9" name="CustomShape 12">
            <a:extLst>
              <a:ext uri="{FF2B5EF4-FFF2-40B4-BE49-F238E27FC236}">
                <a16:creationId xmlns:a16="http://schemas.microsoft.com/office/drawing/2014/main" id="{48E7D148-2BD3-4DC3-A9DF-3B6CDE4C497A}"/>
              </a:ext>
            </a:extLst>
          </p:cNvPr>
          <p:cNvSpPr/>
          <p:nvPr/>
        </p:nvSpPr>
        <p:spPr>
          <a:xfrm>
            <a:off x="35496" y="3191756"/>
            <a:ext cx="627199" cy="657430"/>
          </a:xfrm>
          <a:prstGeom prst="ellipse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10" name="CustomShape 14">
            <a:extLst>
              <a:ext uri="{FF2B5EF4-FFF2-40B4-BE49-F238E27FC236}">
                <a16:creationId xmlns:a16="http://schemas.microsoft.com/office/drawing/2014/main" id="{B52A079F-9A03-4CD7-AE9C-5922197E2006}"/>
              </a:ext>
            </a:extLst>
          </p:cNvPr>
          <p:cNvSpPr/>
          <p:nvPr/>
        </p:nvSpPr>
        <p:spPr>
          <a:xfrm rot="16200000">
            <a:off x="420774" y="1943462"/>
            <a:ext cx="491130" cy="489386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DC9CD7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11" name="CustomShape 15">
            <a:extLst>
              <a:ext uri="{FF2B5EF4-FFF2-40B4-BE49-F238E27FC236}">
                <a16:creationId xmlns:a16="http://schemas.microsoft.com/office/drawing/2014/main" id="{2ED327C7-4923-433A-B438-447C2120115C}"/>
              </a:ext>
            </a:extLst>
          </p:cNvPr>
          <p:cNvSpPr/>
          <p:nvPr/>
        </p:nvSpPr>
        <p:spPr>
          <a:xfrm>
            <a:off x="167433" y="3391077"/>
            <a:ext cx="372119" cy="32595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C000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12" name="CustomShape 20">
            <a:extLst>
              <a:ext uri="{FF2B5EF4-FFF2-40B4-BE49-F238E27FC236}">
                <a16:creationId xmlns:a16="http://schemas.microsoft.com/office/drawing/2014/main" id="{7673AE98-93F6-4376-ABB3-126E60879DA4}"/>
              </a:ext>
            </a:extLst>
          </p:cNvPr>
          <p:cNvSpPr/>
          <p:nvPr/>
        </p:nvSpPr>
        <p:spPr>
          <a:xfrm>
            <a:off x="4965058" y="2307946"/>
            <a:ext cx="395280" cy="369900"/>
          </a:xfrm>
          <a:custGeom>
            <a:avLst/>
            <a:gdLst/>
            <a:ahLst/>
            <a:cxnLst/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70AD47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14" name="CustomShape 5">
            <a:extLst>
              <a:ext uri="{FF2B5EF4-FFF2-40B4-BE49-F238E27FC236}">
                <a16:creationId xmlns:a16="http://schemas.microsoft.com/office/drawing/2014/main" id="{DF098B2D-57D6-44CA-B19D-9CE14092B4D3}"/>
              </a:ext>
            </a:extLst>
          </p:cNvPr>
          <p:cNvSpPr/>
          <p:nvPr/>
        </p:nvSpPr>
        <p:spPr>
          <a:xfrm>
            <a:off x="1113759" y="1769802"/>
            <a:ext cx="3673603" cy="14069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ID" spc="-1" dirty="0" err="1">
                <a:solidFill>
                  <a:srgbClr val="FFFFFF"/>
                </a:solidFill>
              </a:rPr>
              <a:t>Ujian</a:t>
            </a:r>
            <a:r>
              <a:rPr lang="en-ID" spc="-1" dirty="0">
                <a:solidFill>
                  <a:srgbClr val="FFFFFF"/>
                </a:solidFill>
              </a:rPr>
              <a:t> Akhir Semester (UAS) </a:t>
            </a:r>
            <a:r>
              <a:rPr lang="en-ID" spc="-1" dirty="0" err="1">
                <a:solidFill>
                  <a:srgbClr val="FFFFFF"/>
                </a:solidFill>
              </a:rPr>
              <a:t>dilaksanakan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untuk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semua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mata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kuliah</a:t>
            </a:r>
            <a:r>
              <a:rPr lang="en-ID" spc="-1" dirty="0">
                <a:solidFill>
                  <a:srgbClr val="FFFFFF"/>
                </a:solidFill>
              </a:rPr>
              <a:t> yang </a:t>
            </a:r>
            <a:r>
              <a:rPr lang="en-ID" spc="-1" dirty="0" err="1">
                <a:solidFill>
                  <a:srgbClr val="FFFFFF"/>
                </a:solidFill>
              </a:rPr>
              <a:t>memiliki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penilaian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hasil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belajar</a:t>
            </a:r>
            <a:r>
              <a:rPr lang="en-ID" spc="-1" dirty="0">
                <a:solidFill>
                  <a:srgbClr val="FFFFFF"/>
                </a:solidFill>
              </a:rPr>
              <a:t> </a:t>
            </a:r>
            <a:r>
              <a:rPr lang="en-ID" spc="-1" dirty="0" err="1">
                <a:solidFill>
                  <a:srgbClr val="FFFFFF"/>
                </a:solidFill>
              </a:rPr>
              <a:t>melalui</a:t>
            </a:r>
            <a:r>
              <a:rPr lang="en-ID" spc="-1" dirty="0">
                <a:solidFill>
                  <a:srgbClr val="FFFFFF"/>
                </a:solidFill>
              </a:rPr>
              <a:t> UAS. </a:t>
            </a:r>
          </a:p>
          <a:p>
            <a:pPr>
              <a:lnSpc>
                <a:spcPct val="100000"/>
              </a:lnSpc>
            </a:pPr>
            <a:endParaRPr lang="en-ID" sz="1500" spc="-1" dirty="0">
              <a:solidFill>
                <a:srgbClr val="FFFFFF"/>
              </a:solidFill>
            </a:endParaRPr>
          </a:p>
        </p:txBody>
      </p:sp>
      <p:sp>
        <p:nvSpPr>
          <p:cNvPr id="15" name="CustomShape 5">
            <a:extLst>
              <a:ext uri="{FF2B5EF4-FFF2-40B4-BE49-F238E27FC236}">
                <a16:creationId xmlns:a16="http://schemas.microsoft.com/office/drawing/2014/main" id="{BE870B26-FA0B-48C3-BA29-2E5ECF0CED9D}"/>
              </a:ext>
            </a:extLst>
          </p:cNvPr>
          <p:cNvSpPr/>
          <p:nvPr/>
        </p:nvSpPr>
        <p:spPr>
          <a:xfrm>
            <a:off x="827584" y="4005064"/>
            <a:ext cx="3411793" cy="14531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ID" sz="1500" spc="-1" dirty="0" err="1">
                <a:solidFill>
                  <a:schemeClr val="bg1"/>
                </a:solidFill>
              </a:rPr>
              <a:t>Mahasiswa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dituntut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mandiri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dan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mempersiapkan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segala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kemungkinan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atau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hambatan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selama</a:t>
            </a:r>
            <a:r>
              <a:rPr lang="en-ID" sz="1500" spc="-1" dirty="0">
                <a:solidFill>
                  <a:schemeClr val="bg1"/>
                </a:solidFill>
              </a:rPr>
              <a:t> proses </a:t>
            </a:r>
            <a:r>
              <a:rPr lang="en-ID" sz="1500" spc="-1" dirty="0" err="1">
                <a:solidFill>
                  <a:schemeClr val="bg1"/>
                </a:solidFill>
              </a:rPr>
              <a:t>pelaksanaan</a:t>
            </a:r>
            <a:r>
              <a:rPr lang="en-ID" sz="1500" spc="-1" dirty="0">
                <a:solidFill>
                  <a:schemeClr val="bg1"/>
                </a:solidFill>
              </a:rPr>
              <a:t> UAS THE. </a:t>
            </a:r>
            <a:r>
              <a:rPr lang="en-ID" sz="1500" spc="-1" dirty="0" err="1">
                <a:solidFill>
                  <a:schemeClr val="bg1"/>
                </a:solidFill>
              </a:rPr>
              <a:t>Tidak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hanya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menunggu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dan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berharap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saja</a:t>
            </a:r>
            <a:r>
              <a:rPr lang="en-ID" sz="1500" spc="-1" dirty="0">
                <a:solidFill>
                  <a:schemeClr val="bg1"/>
                </a:solidFill>
              </a:rPr>
              <a:t>, </a:t>
            </a:r>
            <a:r>
              <a:rPr lang="en-ID" sz="1500" spc="-1" dirty="0" err="1">
                <a:solidFill>
                  <a:schemeClr val="bg1"/>
                </a:solidFill>
              </a:rPr>
              <a:t>karena</a:t>
            </a:r>
            <a:r>
              <a:rPr lang="en-ID" sz="1500" spc="-1" dirty="0">
                <a:solidFill>
                  <a:schemeClr val="bg1"/>
                </a:solidFill>
              </a:rPr>
              <a:t> UAS </a:t>
            </a:r>
            <a:r>
              <a:rPr lang="en-ID" sz="1500" spc="-1" dirty="0" err="1">
                <a:solidFill>
                  <a:schemeClr val="bg1"/>
                </a:solidFill>
              </a:rPr>
              <a:t>sudah</a:t>
            </a:r>
            <a:r>
              <a:rPr lang="en-ID" sz="1500" spc="-1" dirty="0">
                <a:solidFill>
                  <a:schemeClr val="bg1"/>
                </a:solidFill>
              </a:rPr>
              <a:t> </a:t>
            </a:r>
            <a:r>
              <a:rPr lang="en-ID" sz="1500" spc="-1" dirty="0" err="1">
                <a:solidFill>
                  <a:schemeClr val="bg1"/>
                </a:solidFill>
              </a:rPr>
              <a:t>terjadwal</a:t>
            </a:r>
            <a:r>
              <a:rPr lang="en-ID" sz="1500" spc="-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" name="CustomShape 10">
            <a:extLst>
              <a:ext uri="{FF2B5EF4-FFF2-40B4-BE49-F238E27FC236}">
                <a16:creationId xmlns:a16="http://schemas.microsoft.com/office/drawing/2014/main" id="{D92C4C08-BC72-40A7-9F74-A58B2B669B5F}"/>
              </a:ext>
            </a:extLst>
          </p:cNvPr>
          <p:cNvSpPr/>
          <p:nvPr/>
        </p:nvSpPr>
        <p:spPr>
          <a:xfrm>
            <a:off x="170756" y="4293096"/>
            <a:ext cx="584820" cy="574109"/>
          </a:xfrm>
          <a:prstGeom prst="ellipse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19" name="CustomShape 13">
            <a:extLst>
              <a:ext uri="{FF2B5EF4-FFF2-40B4-BE49-F238E27FC236}">
                <a16:creationId xmlns:a16="http://schemas.microsoft.com/office/drawing/2014/main" id="{E6D4A52E-17AA-4343-BB93-6735FDEA7862}"/>
              </a:ext>
            </a:extLst>
          </p:cNvPr>
          <p:cNvSpPr/>
          <p:nvPr/>
        </p:nvSpPr>
        <p:spPr>
          <a:xfrm>
            <a:off x="277278" y="4370094"/>
            <a:ext cx="393660" cy="355050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rgbClr val="ED7D31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5611914" y="1884609"/>
            <a:ext cx="3307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Apabila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karena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terjadi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sesuatu</a:t>
            </a:r>
            <a:r>
              <a:rPr lang="en-GB" dirty="0">
                <a:solidFill>
                  <a:schemeClr val="bg1"/>
                </a:solidFill>
              </a:rPr>
              <a:t> yang </a:t>
            </a:r>
            <a:r>
              <a:rPr lang="en-GB" dirty="0" err="1">
                <a:solidFill>
                  <a:schemeClr val="bg1"/>
                </a:solidFill>
              </a:rPr>
              <a:t>tidak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memungkinkan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dilaksanakan</a:t>
            </a:r>
            <a:r>
              <a:rPr lang="en-GB" dirty="0">
                <a:solidFill>
                  <a:schemeClr val="bg1"/>
                </a:solidFill>
              </a:rPr>
              <a:t> UAS</a:t>
            </a:r>
            <a:r>
              <a:rPr lang="id-ID" dirty="0">
                <a:solidFill>
                  <a:schemeClr val="bg1"/>
                </a:solidFill>
              </a:rPr>
              <a:t>,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maka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penilaian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akhir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mata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kuliah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akan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diatur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kemudian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85604" y="3564487"/>
            <a:ext cx="25348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Jika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keadaan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sudah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kembali</a:t>
            </a:r>
            <a:r>
              <a:rPr lang="en-US" dirty="0">
                <a:solidFill>
                  <a:schemeClr val="bg1"/>
                </a:solidFill>
              </a:rPr>
              <a:t> normal, </a:t>
            </a:r>
            <a:r>
              <a:rPr lang="en-US" dirty="0" err="1">
                <a:solidFill>
                  <a:schemeClr val="bg1"/>
                </a:solidFill>
              </a:rPr>
              <a:t>maka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skema</a:t>
            </a:r>
            <a:r>
              <a:rPr lang="en-US" dirty="0">
                <a:solidFill>
                  <a:schemeClr val="bg1"/>
                </a:solidFill>
              </a:rPr>
              <a:t> UAS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kembali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Tatap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SUO </a:t>
            </a:r>
            <a:r>
              <a:rPr lang="en-US" dirty="0" err="1">
                <a:solidFill>
                  <a:schemeClr val="bg1"/>
                </a:solidFill>
              </a:rPr>
              <a:t>Reguler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dilaksanakan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sekolah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mitra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5379">
            <a:off x="5116430" y="3990360"/>
            <a:ext cx="961095" cy="9610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18941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1BA59C0D-8488-4B60-9763-4673C27890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974101"/>
              </p:ext>
            </p:extLst>
          </p:nvPr>
        </p:nvGraphicFramePr>
        <p:xfrm>
          <a:off x="2123728" y="1556792"/>
          <a:ext cx="6701730" cy="436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28">
            <a:extLst>
              <a:ext uri="{FF2B5EF4-FFF2-40B4-BE49-F238E27FC236}">
                <a16:creationId xmlns:a16="http://schemas.microsoft.com/office/drawing/2014/main" id="{48BF073F-A4C0-4B76-91A7-BA07A10A29E5}"/>
              </a:ext>
            </a:extLst>
          </p:cNvPr>
          <p:cNvGrpSpPr>
            <a:grpSpLocks/>
          </p:cNvGrpSpPr>
          <p:nvPr/>
        </p:nvGrpSpPr>
        <p:grpSpPr bwMode="auto">
          <a:xfrm>
            <a:off x="167432" y="1308199"/>
            <a:ext cx="2176611" cy="4286250"/>
            <a:chOff x="741760" y="1860458"/>
            <a:chExt cx="3096344" cy="6096529"/>
          </a:xfrm>
        </p:grpSpPr>
        <p:pic>
          <p:nvPicPr>
            <p:cNvPr id="8197" name="Picture 24">
              <a:extLst>
                <a:ext uri="{FF2B5EF4-FFF2-40B4-BE49-F238E27FC236}">
                  <a16:creationId xmlns:a16="http://schemas.microsoft.com/office/drawing/2014/main" id="{0E998BE9-DCD2-40F6-86BD-3256E4A1F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60" y="1860459"/>
              <a:ext cx="737680" cy="6096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8" name="Picture 26">
              <a:extLst>
                <a:ext uri="{FF2B5EF4-FFF2-40B4-BE49-F238E27FC236}">
                  <a16:creationId xmlns:a16="http://schemas.microsoft.com/office/drawing/2014/main" id="{D26FF0F5-FD4B-45E3-B2BB-C7FB17E3D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9482" y="1902238"/>
              <a:ext cx="438950" cy="5889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5B3E5AE-688C-404C-A4EF-102C09F09E9E}"/>
                </a:ext>
              </a:extLst>
            </p:cNvPr>
            <p:cNvSpPr/>
            <p:nvPr/>
          </p:nvSpPr>
          <p:spPr>
            <a:xfrm>
              <a:off x="1067030" y="1860458"/>
              <a:ext cx="2771074" cy="5464613"/>
            </a:xfrm>
            <a:prstGeom prst="rect">
              <a:avLst/>
            </a:prstGeom>
            <a:solidFill>
              <a:schemeClr val="accent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90000"/>
                </a:lnSpc>
                <a:spcAft>
                  <a:spcPts val="450"/>
                </a:spcAft>
                <a:defRPr/>
              </a:pPr>
              <a:r>
                <a:rPr lang="en-US" sz="225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</a:rPr>
                <a:t>Integritas</a:t>
              </a:r>
              <a:r>
                <a:rPr lang="en-US" sz="225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</a:rPr>
                <a:t> </a:t>
              </a:r>
              <a:r>
                <a:rPr lang="en-US" sz="225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</a:rPr>
                <a:t>Akademik</a:t>
              </a:r>
              <a:endParaRPr lang="en-US" sz="225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</a:endParaRPr>
            </a:p>
          </p:txBody>
        </p:sp>
      </p:grpSp>
      <p:sp>
        <p:nvSpPr>
          <p:cNvPr id="8196" name="Title 5">
            <a:extLst>
              <a:ext uri="{FF2B5EF4-FFF2-40B4-BE49-F238E27FC236}">
                <a16:creationId xmlns:a16="http://schemas.microsoft.com/office/drawing/2014/main" id="{DC4FC8B7-7ED4-4CA6-9CBB-C8DE1A3AE2FE}"/>
              </a:ext>
            </a:extLst>
          </p:cNvPr>
          <p:cNvSpPr txBox="1">
            <a:spLocks/>
          </p:cNvSpPr>
          <p:nvPr/>
        </p:nvSpPr>
        <p:spPr bwMode="auto">
          <a:xfrm>
            <a:off x="0" y="409858"/>
            <a:ext cx="7358063" cy="52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719" tIns="35719" rIns="35719" bIns="35719" anchor="ctr"/>
          <a:lstStyle>
            <a:lvl1pPr marL="546100" indent="-5461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46100" algn="l"/>
              </a:tabLst>
              <a:defRPr sz="4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982663" indent="-3762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46100" algn="l"/>
              </a:tabLst>
              <a:defRPr sz="3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511300" indent="-30003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546100" algn="l"/>
              </a:tabLst>
              <a:defRPr sz="3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2117725" indent="-3000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5461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722563" indent="-300038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5461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31797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461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6369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461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40941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461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45513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546100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Integritas</a:t>
            </a:r>
            <a:r>
              <a:rPr lang="en-US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Akademik</a:t>
            </a:r>
            <a:r>
              <a:rPr lang="en-US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dalam</a:t>
            </a:r>
            <a:r>
              <a:rPr lang="en-US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Pelaksanaan</a:t>
            </a:r>
            <a:r>
              <a:rPr lang="en-US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Ujian</a:t>
            </a:r>
            <a:endParaRPr lang="en-US" altLang="id-ID" sz="2250" b="1" dirty="0">
              <a:solidFill>
                <a:schemeClr val="tx1">
                  <a:lumMod val="85000"/>
                  <a:lumOff val="1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5">
            <a:extLst>
              <a:ext uri="{FF2B5EF4-FFF2-40B4-BE49-F238E27FC236}">
                <a16:creationId xmlns:a16="http://schemas.microsoft.com/office/drawing/2014/main" id="{FB1355CA-D3EC-4A54-858A-052A7CECEB85}"/>
              </a:ext>
            </a:extLst>
          </p:cNvPr>
          <p:cNvSpPr txBox="1">
            <a:spLocks/>
          </p:cNvSpPr>
          <p:nvPr/>
        </p:nvSpPr>
        <p:spPr bwMode="auto">
          <a:xfrm>
            <a:off x="-468560" y="745576"/>
            <a:ext cx="7358063" cy="52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719" tIns="35719" rIns="35719" bIns="35719" anchor="ctr"/>
          <a:lstStyle>
            <a:lvl1pPr marL="446088" indent="-44608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08038" algn="l"/>
              </a:tabLst>
              <a:defRPr sz="4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982663" indent="-3762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08038" algn="l"/>
              </a:tabLst>
              <a:defRPr sz="3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511300" indent="-30003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08038" algn="l"/>
              </a:tabLst>
              <a:defRPr sz="3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2117725" indent="-3000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722563" indent="-300038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31797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6369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40941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45513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Ketentuan</a:t>
            </a:r>
            <a:r>
              <a:rPr lang="en-GB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 </a:t>
            </a:r>
            <a:r>
              <a:rPr lang="en-GB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Mengerjakan</a:t>
            </a:r>
            <a:r>
              <a:rPr lang="en-GB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 </a:t>
            </a:r>
            <a:r>
              <a:rPr lang="en-GB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soal</a:t>
            </a:r>
            <a:r>
              <a:rPr lang="en-GB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 UAS THE</a:t>
            </a:r>
            <a:endParaRPr lang="id-ID" altLang="id-ID" sz="2250" b="1" i="1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  <a:ea typeface="ヒラギノ角ゴ ProN W3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5D125B9-B682-42F0-98E6-411B62191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1941884"/>
              </p:ext>
            </p:extLst>
          </p:nvPr>
        </p:nvGraphicFramePr>
        <p:xfrm>
          <a:off x="470919" y="1346771"/>
          <a:ext cx="7847747" cy="4765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5">
            <a:extLst>
              <a:ext uri="{FF2B5EF4-FFF2-40B4-BE49-F238E27FC236}">
                <a16:creationId xmlns:a16="http://schemas.microsoft.com/office/drawing/2014/main" id="{884AC2A2-AC1F-44EA-BC8D-CD9C78F26A79}"/>
              </a:ext>
            </a:extLst>
          </p:cNvPr>
          <p:cNvSpPr txBox="1">
            <a:spLocks/>
          </p:cNvSpPr>
          <p:nvPr/>
        </p:nvSpPr>
        <p:spPr bwMode="auto">
          <a:xfrm>
            <a:off x="-324544" y="332656"/>
            <a:ext cx="7358063" cy="52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5719" tIns="35719" rIns="35719" bIns="35719" anchor="ctr"/>
          <a:lstStyle>
            <a:lvl1pPr marL="446088" indent="-44608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08038" algn="l"/>
              </a:tabLst>
              <a:defRPr sz="4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982663" indent="-3762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08038" algn="l"/>
              </a:tabLst>
              <a:defRPr sz="3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511300" indent="-300038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08038" algn="l"/>
              </a:tabLst>
              <a:defRPr sz="3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2117725" indent="-300038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722563" indent="-300038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31797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6369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40941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4551363" indent="-3000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08038" algn="l"/>
              </a:tabLst>
              <a:defRPr sz="2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Ketentuan</a:t>
            </a:r>
            <a:r>
              <a:rPr lang="en-GB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 </a:t>
            </a:r>
            <a:r>
              <a:rPr lang="en-GB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Mengerjakan</a:t>
            </a:r>
            <a:r>
              <a:rPr lang="en-GB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 </a:t>
            </a:r>
            <a:r>
              <a:rPr lang="en-GB" altLang="id-ID" sz="225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Soal</a:t>
            </a:r>
            <a:r>
              <a:rPr lang="en-GB" altLang="id-ID" sz="22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" panose="020B0502040204020203" pitchFamily="34" charset="0"/>
                <a:ea typeface="ヒラギノ角ゴ ProN W3"/>
              </a:rPr>
              <a:t> UAS THE</a:t>
            </a:r>
            <a:endParaRPr lang="id-ID" altLang="id-ID" sz="2250" b="1" dirty="0">
              <a:solidFill>
                <a:schemeClr val="tx1">
                  <a:lumMod val="85000"/>
                  <a:lumOff val="15000"/>
                </a:schemeClr>
              </a:solidFill>
              <a:latin typeface="Bahnschrift" panose="020B0502040204020203" pitchFamily="34" charset="0"/>
              <a:ea typeface="ヒラギノ角ゴ ProN W3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136946C-BAEA-4D23-978E-53AEA2B57A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2693136"/>
              </p:ext>
            </p:extLst>
          </p:nvPr>
        </p:nvGraphicFramePr>
        <p:xfrm>
          <a:off x="192451" y="858393"/>
          <a:ext cx="8556013" cy="545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96552" y="5373216"/>
            <a:ext cx="725157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>
                <a:ln w="11430"/>
                <a:solidFill>
                  <a:srgbClr val="FFC000"/>
                </a:solidFill>
                <a:latin typeface="Matura MT Script Capitals" pitchFamily="66" charset="0"/>
                <a:ea typeface="Premier League" panose="02000500000000000000" pitchFamily="2" charset="-128"/>
                <a:cs typeface="Premier League" panose="02000500000000000000" pitchFamily="2" charset="-128"/>
              </a:rPr>
              <a:t>Terima</a:t>
            </a:r>
            <a:r>
              <a:rPr lang="en-US" sz="3600" b="1" dirty="0">
                <a:ln w="11430"/>
                <a:solidFill>
                  <a:srgbClr val="FFC000"/>
                </a:solidFill>
                <a:latin typeface="Matura MT Script Capitals" pitchFamily="66" charset="0"/>
                <a:ea typeface="Premier League" panose="02000500000000000000" pitchFamily="2" charset="-128"/>
                <a:cs typeface="Premier League" panose="02000500000000000000" pitchFamily="2" charset="-128"/>
              </a:rPr>
              <a:t> </a:t>
            </a:r>
            <a:r>
              <a:rPr lang="en-US" sz="3600" b="1" dirty="0" err="1">
                <a:ln w="11430"/>
                <a:solidFill>
                  <a:srgbClr val="FFC000"/>
                </a:solidFill>
                <a:latin typeface="Matura MT Script Capitals" pitchFamily="66" charset="0"/>
                <a:ea typeface="Premier League" panose="02000500000000000000" pitchFamily="2" charset="-128"/>
                <a:cs typeface="Premier League" panose="02000500000000000000" pitchFamily="2" charset="-128"/>
              </a:rPr>
              <a:t>Kasih</a:t>
            </a:r>
            <a:r>
              <a:rPr lang="id-ID" sz="3600" b="1" dirty="0">
                <a:ln w="11430"/>
                <a:solidFill>
                  <a:srgbClr val="FFC000"/>
                </a:solidFill>
                <a:latin typeface="Matura MT Script Capitals" pitchFamily="66" charset="0"/>
                <a:ea typeface="Premier League" panose="02000500000000000000" pitchFamily="2" charset="-128"/>
                <a:cs typeface="Premier League" panose="02000500000000000000" pitchFamily="2" charset="-128"/>
              </a:rPr>
              <a:t>....</a:t>
            </a:r>
            <a:endParaRPr lang="en-US" sz="3600" b="1" dirty="0">
              <a:ln w="11430"/>
              <a:solidFill>
                <a:srgbClr val="FFC000"/>
              </a:solidFill>
              <a:latin typeface="Matura MT Script Capitals" pitchFamily="66" charset="0"/>
              <a:ea typeface="Premier League" panose="02000500000000000000" pitchFamily="2" charset="-128"/>
              <a:cs typeface="Premier League" panose="02000500000000000000" pitchFamily="2" charset="-128"/>
            </a:endParaRPr>
          </a:p>
        </p:txBody>
      </p:sp>
      <p:sp>
        <p:nvSpPr>
          <p:cNvPr id="54274" name="AutoShape 2" descr="blob:https://web.whatsapp.com/b77d84a8-044b-49a5-92d4-f15ed8115ed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49154" name="Picture 2" descr="\\10.18.10.180\d\_Dokumentasi\2019\UPI 20192\IMG_9263.JPG"/>
          <p:cNvPicPr>
            <a:picLocks noChangeAspect="1" noChangeArrowheads="1"/>
          </p:cNvPicPr>
          <p:nvPr/>
        </p:nvPicPr>
        <p:blipFill>
          <a:blip r:embed="rId2" cstate="email"/>
          <a:srcRect l="4605" t="7086" b="20071"/>
          <a:stretch>
            <a:fillRect/>
          </a:stretch>
        </p:blipFill>
        <p:spPr bwMode="auto">
          <a:xfrm rot="625454">
            <a:off x="1087513" y="1645927"/>
            <a:ext cx="6876256" cy="35004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15&quot;&gt;&lt;/object&gt;&lt;object type=&quot;2&quot; unique_id=&quot;10016&quot;&gt;&lt;object type=&quot;3&quot; unique_id=&quot;10726&quot;&gt;&lt;property id=&quot;20148&quot; value=&quot;5&quot;/&gt;&lt;property id=&quot;20300&quot; value=&quot;Slide 1 - &amp;quot;Sumber Belajar Terbuka dari Internet&amp;quot;&quot;/&gt;&lt;property id=&quot;20307&quot; value=&quot;259&quot;/&gt;&lt;/object&gt;&lt;object type=&quot;3&quot; unique_id=&quot;10727&quot;&gt;&lt;property id=&quot;20148&quot; value=&quot;5&quot;/&gt;&lt;property id=&quot;20300&quot; value=&quot;Slide 2 - &amp;quot;Topik Bahasan&amp;quot;&quot;/&gt;&lt;property id=&quot;20307&quot; value=&quot;263&quot;/&gt;&lt;/object&gt;&lt;object type=&quot;3&quot; unique_id=&quot;10728&quot;&gt;&lt;property id=&quot;20148&quot; value=&quot;5&quot;/&gt;&lt;property id=&quot;20300&quot; value=&quot;Slide 3 - &amp;quot;Kenapa ‘Creative Commons’?&amp;quot;&quot;/&gt;&lt;property id=&quot;20307&quot; value=&quot;261&quot;/&gt;&lt;/object&gt;&lt;object type=&quot;3&quot; unique_id=&quot;10729&quot;&gt;&lt;property id=&quot;20148&quot; value=&quot;5&quot;/&gt;&lt;property id=&quot;20300&quot; value=&quot;Slide 4 - &amp;quot;Terminologi pada Lisensi CC&amp;quot;&quot;/&gt;&lt;property id=&quot;20307&quot; value=&quot;262&quot;/&gt;&lt;/object&gt;&lt;object type=&quot;3&quot; unique_id=&quot;10730&quot;&gt;&lt;property id=&quot;20148&quot; value=&quot;5&quot;/&gt;&lt;property id=&quot;20300&quot; value=&quot;Slide 5 - &amp;quot;Contoh lisensi CC&amp;quot;&quot;/&gt;&lt;property id=&quot;20307&quot; value=&quot;260&quot;/&gt;&lt;/object&gt;&lt;object type=&quot;3&quot; unique_id=&quot;10833&quot;&gt;&lt;property id=&quot;20148&quot; value=&quot;5&quot;/&gt;&lt;property id=&quot;20300&quot; value=&quot;Slide 6 - &amp;quot;Sumber Internet- Video (i)&amp;quot;&quot;/&gt;&lt;property id=&quot;20307&quot; value=&quot;264&quot;/&gt;&lt;/object&gt;&lt;object type=&quot;3&quot; unique_id=&quot;10834&quot;&gt;&lt;property id=&quot;20148&quot; value=&quot;5&quot;/&gt;&lt;property id=&quot;20300&quot; value=&quot;Slide 7 - &amp;quot;Sumber Internet- Video (ii)&amp;quot;&quot;/&gt;&lt;property id=&quot;20307&quot; value=&quot;266&quot;/&gt;&lt;/object&gt;&lt;object type=&quot;3&quot; unique_id=&quot;10835&quot;&gt;&lt;property id=&quot;20148&quot; value=&quot;5&quot;/&gt;&lt;property id=&quot;20300&quot; value=&quot;Slide 8 - &amp;quot;Sumber Internet- Video (iii)&amp;quot;&quot;/&gt;&lt;property id=&quot;20307&quot; value=&quot;267&quot;/&gt;&lt;/object&gt;&lt;object type=&quot;3&quot; unique_id=&quot;10836&quot;&gt;&lt;property id=&quot;20148&quot; value=&quot;5&quot;/&gt;&lt;property id=&quot;20300&quot; value=&quot;Slide 9 - &amp;quot;Sumber Internet- Video (iv)&amp;quot;&quot;/&gt;&lt;property id=&quot;20307&quot; value=&quot;268&quot;/&gt;&lt;/object&gt;&lt;object type=&quot;3&quot; unique_id=&quot;10837&quot;&gt;&lt;property id=&quot;20148&quot; value=&quot;5&quot;/&gt;&lt;property id=&quot;20300&quot; value=&quot;Slide 11 - &amp;quot;Sumber Internet - TextBook&amp;quot;&quot;/&gt;&lt;property id=&quot;20307&quot; value=&quot;265&quot;/&gt;&lt;/object&gt;&lt;object type=&quot;3&quot; unique_id=&quot;10886&quot;&gt;&lt;property id=&quot;20148&quot; value=&quot;5&quot;/&gt;&lt;property id=&quot;20300&quot; value=&quot;Slide 10 - &amp;quot;Sumber Internet- Video (v)&amp;quot;&quot;/&gt;&lt;property id=&quot;20307&quot; value=&quot;269&quot;/&gt;&lt;/object&gt;&lt;object type=&quot;3&quot; unique_id=&quot;10887&quot;&gt;&lt;property id=&quot;20148&quot; value=&quot;5&quot;/&gt;&lt;property id=&quot;20300&quot; value=&quot;Slide 12 - &amp;quot;Sumber Internet -Dokumen&amp;quot;&quot;/&gt;&lt;property id=&quot;20307&quot; value=&quot;270&quot;/&gt;&lt;/object&gt;&lt;object type=&quot;3&quot; unique_id=&quot;11000&quot;&gt;&lt;property id=&quot;20148&quot; value=&quot;5&quot;/&gt;&lt;property id=&quot;20300&quot; value=&quot;Slide 13 - &amp;quot;Menempelkan ‘OER’ ke Tuton&amp;quot;&quot;/&gt;&lt;property id=&quot;20307&quot; value=&quot;271&quot;/&gt;&lt;/object&gt;&lt;object type=&quot;3&quot; unique_id=&quot;11249&quot;&gt;&lt;property id=&quot;20148&quot; value=&quot;5&quot;/&gt;&lt;property id=&quot;20300&quot; value=&quot;Slide 14&quot;/&gt;&lt;property id=&quot;20307&quot; value=&quot;273&quot;/&gt;&lt;/object&gt;&lt;object type=&quot;3&quot; unique_id=&quot;11250&quot;&gt;&lt;property id=&quot;20148&quot; value=&quot;5&quot;/&gt;&lt;property id=&quot;20300&quot; value=&quot;Slide 15&quot;/&gt;&lt;property id=&quot;20307&quot; value=&quot;274&quot;/&gt;&lt;/object&gt;&lt;object type=&quot;3&quot; unique_id=&quot;11251&quot;&gt;&lt;property id=&quot;20148&quot; value=&quot;5&quot;/&gt;&lt;property id=&quot;20300&quot; value=&quot;Slide 16&quot;/&gt;&lt;property id=&quot;20307&quot; value=&quot;275&quot;/&gt;&lt;/object&gt;&lt;object type=&quot;3&quot; unique_id=&quot;11252&quot;&gt;&lt;property id=&quot;20148&quot; value=&quot;5&quot;/&gt;&lt;property id=&quot;20300&quot; value=&quot;Slide 17&quot;/&gt;&lt;property id=&quot;20307&quot; value=&quot;276&quot;/&gt;&lt;/object&gt;&lt;object type=&quot;3&quot; unique_id=&quot;11253&quot;&gt;&lt;property id=&quot;20148&quot; value=&quot;5&quot;/&gt;&lt;property id=&quot;20300&quot; value=&quot;Slide 18&quot;/&gt;&lt;property id=&quot;20307&quot; value=&quot;277&quot;/&gt;&lt;/object&gt;&lt;object type=&quot;3&quot; unique_id=&quot;11254&quot;&gt;&lt;property id=&quot;20148&quot; value=&quot;5&quot;/&gt;&lt;property id=&quot;20300&quot; value=&quot;Slide 19&quot;/&gt;&lt;property id=&quot;20307&quot; value=&quot;278&quot;/&gt;&lt;/object&gt;&lt;object type=&quot;3&quot; unique_id=&quot;11255&quot;&gt;&lt;property id=&quot;20148&quot; value=&quot;5&quot;/&gt;&lt;property id=&quot;20300&quot; value=&quot;Slide 20&quot;/&gt;&lt;property id=&quot;20307&quot; value=&quot;279&quot;/&gt;&lt;/object&gt;&lt;object type=&quot;3&quot; unique_id=&quot;11256&quot;&gt;&lt;property id=&quot;20148&quot; value=&quot;5&quot;/&gt;&lt;property id=&quot;20300&quot; value=&quot;Slide 21&quot;/&gt;&lt;property id=&quot;20307&quot; value=&quot;280&quot;/&gt;&lt;/object&gt;&lt;object type=&quot;3&quot; unique_id=&quot;11257&quot;&gt;&lt;property id=&quot;20148&quot; value=&quot;5&quot;/&gt;&lt;property id=&quot;20300&quot; value=&quot;Slide 22 - &amp;quot;YouTube&amp;quot;&quot;/&gt;&lt;property id=&quot;20307&quot; value=&quot;281&quot;/&gt;&lt;/object&gt;&lt;object type=&quot;3&quot; unique_id=&quot;11258&quot;&gt;&lt;property id=&quot;20148&quot; value=&quot;5&quot;/&gt;&lt;property id=&quot;20300&quot; value=&quot;Slide 23 - &amp;quot;YouTube&amp;quot;&quot;/&gt;&lt;property id=&quot;20307&quot; value=&quot;282&quot;/&gt;&lt;/object&gt;&lt;object type=&quot;3&quot; unique_id=&quot;11259&quot;&gt;&lt;property id=&quot;20148&quot; value=&quot;5&quot;/&gt;&lt;property id=&quot;20300&quot; value=&quot;Slide 24 - &amp;quot;YouTube&amp;quot;&quot;/&gt;&lt;property id=&quot;20307&quot; value=&quot;283&quot;/&gt;&lt;/object&gt;&lt;object type=&quot;3&quot; unique_id=&quot;11364&quot;&gt;&lt;property id=&quot;20148&quot; value=&quot;5&quot;/&gt;&lt;property id=&quot;20300&quot; value=&quot;Slide 25 - &amp;quot;YouTube&amp;quot;&quot;/&gt;&lt;property id=&quot;20307&quot; value=&quot;284&quot;/&gt;&lt;/object&gt;&lt;object type=&quot;3&quot; unique_id=&quot;11473&quot;&gt;&lt;property id=&quot;20148&quot; value=&quot;5&quot;/&gt;&lt;property id=&quot;20300&quot; value=&quot;Slide 26 - &amp;quot;YouTube&amp;quot;&quot;/&gt;&lt;property id=&quot;20307&quot; value=&quot;285&quot;/&gt;&lt;/object&gt;&lt;object type=&quot;3&quot; unique_id=&quot;11474&quot;&gt;&lt;property id=&quot;20148&quot; value=&quot;5&quot;/&gt;&lt;property id=&quot;20300&quot; value=&quot;Slide 27 - &amp;quot;YouTube&amp;quot;&quot;/&gt;&lt;property id=&quot;20307&quot; value=&quot;286&quot;/&gt;&lt;/object&gt;&lt;object type=&quot;3&quot; unique_id=&quot;11649&quot;&gt;&lt;property id=&quot;20148&quot; value=&quot;5&quot;/&gt;&lt;property id=&quot;20300&quot; value=&quot;Slide 28 - &amp;quot;YouTube&amp;quot;&quot;/&gt;&lt;property id=&quot;20307&quot; value=&quot;287&quot;/&gt;&lt;/object&gt;&lt;object type=&quot;3&quot; unique_id=&quot;11650&quot;&gt;&lt;property id=&quot;20148&quot; value=&quot;5&quot;/&gt;&lt;property id=&quot;20300&quot; value=&quot;Slide 29 - &amp;quot;YouTube&amp;quot;&quot;/&gt;&lt;property id=&quot;20307&quot; value=&quot;288&quot;/&gt;&lt;/object&gt;&lt;object type=&quot;3&quot; unique_id=&quot;11744&quot;&gt;&lt;property id=&quot;20148&quot; value=&quot;5&quot;/&gt;&lt;property id=&quot;20300&quot; value=&quot;Slide 30 - &amp;quot;YouTube&amp;quot;&quot;/&gt;&lt;property id=&quot;20307&quot; value=&quot;289&quot;/&gt;&lt;/object&gt;&lt;object type=&quot;3&quot; unique_id=&quot;11905&quot;&gt;&lt;property id=&quot;20148&quot; value=&quot;5&quot;/&gt;&lt;property id=&quot;20300&quot; value=&quot;Slide 31 - &amp;quot;YouTube&amp;quot;&quot;/&gt;&lt;property id=&quot;20307&quot; value=&quot;290&quot;/&gt;&lt;/object&gt;&lt;object type=&quot;3&quot; unique_id=&quot;12005&quot;&gt;&lt;property id=&quot;20148&quot; value=&quot;5&quot;/&gt;&lt;property id=&quot;20300&quot; value=&quot;Slide 32 - &amp;quot;YouTube&amp;quot;&quot;/&gt;&lt;property id=&quot;20307&quot; value=&quot;291&quot;/&gt;&lt;/object&gt;&lt;object type=&quot;3&quot; unique_id=&quot;12176&quot;&gt;&lt;property id=&quot;20148&quot; value=&quot;5&quot;/&gt;&lt;property id=&quot;20300&quot; value=&quot;Slide 33 - &amp;quot;Simpan Video dari Situs Online&amp;quot;&quot;/&gt;&lt;property id=&quot;20307&quot; value=&quot;292&quot;/&gt;&lt;/object&gt;&lt;object type=&quot;3&quot; unique_id=&quot;12387&quot;&gt;&lt;property id=&quot;20148&quot; value=&quot;5&quot;/&gt;&lt;property id=&quot;20300&quot; value=&quot;Slide 34 - &amp;quot;Menyimpan Video&amp;quot;&quot;/&gt;&lt;property id=&quot;20307&quot; value=&quot;293&quot;/&gt;&lt;/object&gt;&lt;object type=&quot;3&quot; unique_id=&quot;12500&quot;&gt;&lt;property id=&quot;20148&quot; value=&quot;5&quot;/&gt;&lt;property id=&quot;20300&quot; value=&quot;Slide 35 - &amp;quot;Menyimpan Video&amp;quot;&quot;/&gt;&lt;property id=&quot;20307&quot; value=&quot;295&quot;/&gt;&lt;/object&gt;&lt;object type=&quot;3&quot; unique_id=&quot;12653&quot;&gt;&lt;property id=&quot;20148&quot; value=&quot;5&quot;/&gt;&lt;property id=&quot;20300&quot; value=&quot;Slide 36 - &amp;quot;Menyimpan Video&amp;quot;&quot;/&gt;&lt;property id=&quot;20307&quot; value=&quot;296&quot;/&gt;&lt;/object&gt;&lt;object type=&quot;3&quot; unique_id=&quot;12654&quot;&gt;&lt;property id=&quot;20148&quot; value=&quot;5&quot;/&gt;&lt;property id=&quot;20300&quot; value=&quot;Slide 37 - &amp;quot;Menyimpan Video&amp;quot;&quot;/&gt;&lt;property id=&quot;20307&quot; value=&quot;297&quot;/&gt;&lt;/object&gt;&lt;object type=&quot;3&quot; unique_id=&quot;12855&quot;&gt;&lt;property id=&quot;20148&quot; value=&quot;5&quot;/&gt;&lt;property id=&quot;20300&quot; value=&quot;Slide 38 - &amp;quot;Menyimpan Video&amp;quot;&quot;/&gt;&lt;property id=&quot;20307&quot; value=&quot;298&quot;/&gt;&lt;/object&gt;&lt;object type=&quot;3&quot; unique_id=&quot;12856&quot;&gt;&lt;property id=&quot;20148&quot; value=&quot;5&quot;/&gt;&lt;property id=&quot;20300&quot; value=&quot;Slide 39 - &amp;quot;Menyimpan Video&amp;quot;&quot;/&gt;&lt;property id=&quot;20307&quot; value=&quot;300&quot;/&gt;&lt;/object&gt;&lt;object type=&quot;3&quot; unique_id=&quot;12857&quot;&gt;&lt;property id=&quot;20148&quot; value=&quot;5&quot;/&gt;&lt;property id=&quot;20300&quot; value=&quot;Slide 40 - &amp;quot;Menyimpan Video&amp;quot;&quot;/&gt;&lt;property id=&quot;20307&quot; value=&quot;299&quot;/&gt;&lt;/object&gt;&lt;object type=&quot;3&quot; unique_id=&quot;12987&quot;&gt;&lt;property id=&quot;20148&quot; value=&quot;5&quot;/&gt;&lt;property id=&quot;20300&quot; value=&quot;Slide 41 - &amp;quot;PERTANYAAN ?&amp;quot;&quot;/&gt;&lt;property id=&quot;20307&quot; value=&quot;30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osialisasi-AKPMM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1446</Words>
  <Application>Microsoft Office PowerPoint</Application>
  <PresentationFormat>On-screen Show (4:3)</PresentationFormat>
  <Paragraphs>161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</vt:lpstr>
      <vt:lpstr>Arial Rounded MT Bold</vt:lpstr>
      <vt:lpstr>Bahnschrift</vt:lpstr>
      <vt:lpstr>Bell MT</vt:lpstr>
      <vt:lpstr>Calibri</vt:lpstr>
      <vt:lpstr>Candara</vt:lpstr>
      <vt:lpstr>Comic Sans MS</vt:lpstr>
      <vt:lpstr>Matura MT Script Capitals</vt:lpstr>
      <vt:lpstr>Microsoft Yi Baiti</vt:lpstr>
      <vt:lpstr>Premier League</vt:lpstr>
      <vt:lpstr>Times New Roman</vt:lpstr>
      <vt:lpstr>Trebuchet MS</vt:lpstr>
      <vt:lpstr>Tw Cen MT</vt:lpstr>
      <vt:lpstr>Wingdings</vt:lpstr>
      <vt:lpstr>Sosialisasi-AKPMM</vt:lpstr>
      <vt:lpstr>MENGENAL  REGISTRASI DAN PENGUJIAN di Universitas Terbuka ORIENTASI STUDI MAHASISWA BARU 2022.1</vt:lpstr>
      <vt:lpstr>SEBAIKNYA ANDA TAU :</vt:lpstr>
      <vt:lpstr>Persiapan awal</vt:lpstr>
      <vt:lpstr>Apa yang harus dilakukan Mahasiswa Baru UT?</vt:lpstr>
      <vt:lpstr>PowerPoint Presentation</vt:lpstr>
      <vt:lpstr>Dampak Kasus DS (Kekurangan Berkas)</vt:lpstr>
      <vt:lpstr>SIPAS &amp; NON SIPAS</vt:lpstr>
      <vt:lpstr>BIAYA UANG KULIAH TUNGGAL</vt:lpstr>
      <vt:lpstr>P E N G U J I A N</vt:lpstr>
      <vt:lpstr>Yang harus diperhatikan mahasiswa</vt:lpstr>
      <vt:lpstr>TATA TERTIB PESERTA UAS DAN TAP</vt:lpstr>
      <vt:lpstr> </vt:lpstr>
      <vt:lpstr>LJU DIGITAL PRINTING</vt:lpstr>
      <vt:lpstr>BJU DIGITAL PRINTING</vt:lpstr>
      <vt:lpstr>Sistem Ujian Online</vt:lpstr>
      <vt:lpstr>Sumber Informasi SUO</vt:lpstr>
      <vt:lpstr>Human resources slide 1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PENGUJIAN 2016</dc:title>
  <dc:creator>Steven</dc:creator>
  <cp:lastModifiedBy>Steven Anthony</cp:lastModifiedBy>
  <cp:revision>133</cp:revision>
  <dcterms:created xsi:type="dcterms:W3CDTF">2016-02-11T08:49:52Z</dcterms:created>
  <dcterms:modified xsi:type="dcterms:W3CDTF">2022-03-11T06:33:43Z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TC103853789990</vt:lpwstr>
  </property>
</Properties>
</file>